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00"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4660"/>
  </p:normalViewPr>
  <p:slideViewPr>
    <p:cSldViewPr snapToGrid="0">
      <p:cViewPr varScale="1">
        <p:scale>
          <a:sx n="81" d="100"/>
          <a:sy n="81" d="100"/>
        </p:scale>
        <p:origin x="9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7E22F-1509-4785-B424-6C9300D4B831}"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70D0168-EEA0-4299-80E1-9A7846C25E78}">
      <dgm:prSet/>
      <dgm:spPr/>
      <dgm:t>
        <a:bodyPr/>
        <a:lstStyle/>
        <a:p>
          <a:r>
            <a:rPr lang="fr-FR" dirty="0"/>
            <a:t>Introduction &amp; Présentation du projet</a:t>
          </a:r>
          <a:endParaRPr lang="en-US" dirty="0"/>
        </a:p>
      </dgm:t>
    </dgm:pt>
    <dgm:pt modelId="{83526E0E-79AA-439A-A243-0788B0082F23}" type="parTrans" cxnId="{3AC462C7-F29C-4646-9B66-9F2D12AA4764}">
      <dgm:prSet/>
      <dgm:spPr/>
      <dgm:t>
        <a:bodyPr/>
        <a:lstStyle/>
        <a:p>
          <a:endParaRPr lang="en-US"/>
        </a:p>
      </dgm:t>
    </dgm:pt>
    <dgm:pt modelId="{08477BCA-211D-4DA0-A443-17BFCEB82517}" type="sibTrans" cxnId="{3AC462C7-F29C-4646-9B66-9F2D12AA4764}">
      <dgm:prSet/>
      <dgm:spPr/>
      <dgm:t>
        <a:bodyPr/>
        <a:lstStyle/>
        <a:p>
          <a:endParaRPr lang="en-US"/>
        </a:p>
      </dgm:t>
    </dgm:pt>
    <dgm:pt modelId="{918D1275-F5A1-4D2F-82EC-DB9FCC4F40F9}">
      <dgm:prSet/>
      <dgm:spPr/>
      <dgm:t>
        <a:bodyPr/>
        <a:lstStyle/>
        <a:p>
          <a:r>
            <a:rPr lang="fr-FR"/>
            <a:t>Présentation des données</a:t>
          </a:r>
          <a:endParaRPr lang="en-US"/>
        </a:p>
      </dgm:t>
    </dgm:pt>
    <dgm:pt modelId="{1B0FDC77-E20C-42EC-BF55-C8243F32E05A}" type="parTrans" cxnId="{20C6306D-56D6-4586-91C9-9703D6C84ABE}">
      <dgm:prSet/>
      <dgm:spPr/>
      <dgm:t>
        <a:bodyPr/>
        <a:lstStyle/>
        <a:p>
          <a:endParaRPr lang="en-US"/>
        </a:p>
      </dgm:t>
    </dgm:pt>
    <dgm:pt modelId="{98C982EB-11CF-434C-B336-9B0B5F3353DA}" type="sibTrans" cxnId="{20C6306D-56D6-4586-91C9-9703D6C84ABE}">
      <dgm:prSet/>
      <dgm:spPr/>
      <dgm:t>
        <a:bodyPr/>
        <a:lstStyle/>
        <a:p>
          <a:endParaRPr lang="en-US"/>
        </a:p>
      </dgm:t>
    </dgm:pt>
    <dgm:pt modelId="{5B3D56B3-7052-4745-BDD3-73113BEEF9E0}">
      <dgm:prSet/>
      <dgm:spPr/>
      <dgm:t>
        <a:bodyPr/>
        <a:lstStyle/>
        <a:p>
          <a:r>
            <a:rPr lang="fr-FR" dirty="0"/>
            <a:t>Prétraitement des données et EDA</a:t>
          </a:r>
          <a:endParaRPr lang="en-US" dirty="0"/>
        </a:p>
      </dgm:t>
    </dgm:pt>
    <dgm:pt modelId="{CDC27CC5-511C-4331-95F9-F6476F005659}" type="parTrans" cxnId="{681F125A-983B-4E84-9450-65C99C47A6AA}">
      <dgm:prSet/>
      <dgm:spPr/>
      <dgm:t>
        <a:bodyPr/>
        <a:lstStyle/>
        <a:p>
          <a:endParaRPr lang="en-US"/>
        </a:p>
      </dgm:t>
    </dgm:pt>
    <dgm:pt modelId="{069B6FF4-F097-4C36-9874-4887DFC16801}" type="sibTrans" cxnId="{681F125A-983B-4E84-9450-65C99C47A6AA}">
      <dgm:prSet/>
      <dgm:spPr/>
      <dgm:t>
        <a:bodyPr/>
        <a:lstStyle/>
        <a:p>
          <a:endParaRPr lang="en-US"/>
        </a:p>
      </dgm:t>
    </dgm:pt>
    <dgm:pt modelId="{E35200D5-3A48-4076-98B4-D17A91539055}">
      <dgm:prSet/>
      <dgm:spPr/>
      <dgm:t>
        <a:bodyPr/>
        <a:lstStyle/>
        <a:p>
          <a:r>
            <a:rPr lang="fr-FR"/>
            <a:t>Les algorithmes</a:t>
          </a:r>
          <a:endParaRPr lang="en-US"/>
        </a:p>
      </dgm:t>
    </dgm:pt>
    <dgm:pt modelId="{00B02F24-8569-41A6-BCAD-FF2FDA63E80E}" type="parTrans" cxnId="{2C2018E7-177E-4B98-80EC-3C279AB9375B}">
      <dgm:prSet/>
      <dgm:spPr/>
      <dgm:t>
        <a:bodyPr/>
        <a:lstStyle/>
        <a:p>
          <a:endParaRPr lang="en-US"/>
        </a:p>
      </dgm:t>
    </dgm:pt>
    <dgm:pt modelId="{0A9F717F-4F93-4968-988D-ED86E02733F0}" type="sibTrans" cxnId="{2C2018E7-177E-4B98-80EC-3C279AB9375B}">
      <dgm:prSet/>
      <dgm:spPr/>
      <dgm:t>
        <a:bodyPr/>
        <a:lstStyle/>
        <a:p>
          <a:endParaRPr lang="en-US"/>
        </a:p>
      </dgm:t>
    </dgm:pt>
    <dgm:pt modelId="{12A969ED-6C38-42A7-BF14-38B7033BA514}">
      <dgm:prSet/>
      <dgm:spPr/>
      <dgm:t>
        <a:bodyPr/>
        <a:lstStyle/>
        <a:p>
          <a:r>
            <a:rPr lang="fr-FR"/>
            <a:t>Interprétation des résultats</a:t>
          </a:r>
          <a:endParaRPr lang="en-US"/>
        </a:p>
      </dgm:t>
    </dgm:pt>
    <dgm:pt modelId="{D971DFA0-C0BF-4DA9-B354-490DE4403077}" type="parTrans" cxnId="{1AC141A4-9B12-41F2-A3C9-8AEDDEB70A15}">
      <dgm:prSet/>
      <dgm:spPr/>
      <dgm:t>
        <a:bodyPr/>
        <a:lstStyle/>
        <a:p>
          <a:endParaRPr lang="en-US"/>
        </a:p>
      </dgm:t>
    </dgm:pt>
    <dgm:pt modelId="{5EAAB764-7D2A-42AA-88AB-84CB1C143EE2}" type="sibTrans" cxnId="{1AC141A4-9B12-41F2-A3C9-8AEDDEB70A15}">
      <dgm:prSet/>
      <dgm:spPr/>
      <dgm:t>
        <a:bodyPr/>
        <a:lstStyle/>
        <a:p>
          <a:endParaRPr lang="en-US"/>
        </a:p>
      </dgm:t>
    </dgm:pt>
    <dgm:pt modelId="{8B9B9A57-9D3B-4201-9076-5F85E29C9FED}">
      <dgm:prSet/>
      <dgm:spPr/>
      <dgm:t>
        <a:bodyPr/>
        <a:lstStyle/>
        <a:p>
          <a:r>
            <a:rPr lang="fr-FR" dirty="0"/>
            <a:t>MLFlow &amp; Déploiement</a:t>
          </a:r>
          <a:endParaRPr lang="en-US" dirty="0"/>
        </a:p>
      </dgm:t>
    </dgm:pt>
    <dgm:pt modelId="{61148472-FF91-401F-8CD9-6A4E04EC3F02}" type="parTrans" cxnId="{D8B0F0EC-9351-418F-9E5C-28802194C036}">
      <dgm:prSet/>
      <dgm:spPr/>
      <dgm:t>
        <a:bodyPr/>
        <a:lstStyle/>
        <a:p>
          <a:endParaRPr lang="en-US"/>
        </a:p>
      </dgm:t>
    </dgm:pt>
    <dgm:pt modelId="{DD3D0025-B8F0-4A2B-94C3-500873E0005F}" type="sibTrans" cxnId="{D8B0F0EC-9351-418F-9E5C-28802194C036}">
      <dgm:prSet/>
      <dgm:spPr/>
      <dgm:t>
        <a:bodyPr/>
        <a:lstStyle/>
        <a:p>
          <a:endParaRPr lang="en-US"/>
        </a:p>
      </dgm:t>
    </dgm:pt>
    <dgm:pt modelId="{54FC059C-645A-4267-AC20-98D1CD2A5D6A}">
      <dgm:prSet/>
      <dgm:spPr/>
      <dgm:t>
        <a:bodyPr/>
        <a:lstStyle/>
        <a:p>
          <a:r>
            <a:rPr lang="fr-FR" dirty="0"/>
            <a:t>Construction de l’application</a:t>
          </a:r>
          <a:endParaRPr lang="en-US" dirty="0"/>
        </a:p>
      </dgm:t>
    </dgm:pt>
    <dgm:pt modelId="{6AEB8543-81BD-4A01-9DAE-6E04E715146F}" type="parTrans" cxnId="{F6E64009-5B62-45E3-8222-A403D5B3420D}">
      <dgm:prSet/>
      <dgm:spPr/>
      <dgm:t>
        <a:bodyPr/>
        <a:lstStyle/>
        <a:p>
          <a:endParaRPr lang="en-US"/>
        </a:p>
      </dgm:t>
    </dgm:pt>
    <dgm:pt modelId="{E3519D68-6DC2-4BC4-83ED-93A3F5CCBC26}" type="sibTrans" cxnId="{F6E64009-5B62-45E3-8222-A403D5B3420D}">
      <dgm:prSet/>
      <dgm:spPr/>
      <dgm:t>
        <a:bodyPr/>
        <a:lstStyle/>
        <a:p>
          <a:endParaRPr lang="en-US"/>
        </a:p>
      </dgm:t>
    </dgm:pt>
    <dgm:pt modelId="{4A98C439-017E-4826-9454-0B3A8304233C}">
      <dgm:prSet/>
      <dgm:spPr/>
      <dgm:t>
        <a:bodyPr/>
        <a:lstStyle/>
        <a:p>
          <a:r>
            <a:rPr lang="fr-FR"/>
            <a:t>Démonstration</a:t>
          </a:r>
          <a:endParaRPr lang="en-US"/>
        </a:p>
      </dgm:t>
    </dgm:pt>
    <dgm:pt modelId="{46089840-A898-4F1D-8473-2527BA65A7FF}" type="parTrans" cxnId="{6041CA47-5665-4559-8523-95CD856A718A}">
      <dgm:prSet/>
      <dgm:spPr/>
      <dgm:t>
        <a:bodyPr/>
        <a:lstStyle/>
        <a:p>
          <a:endParaRPr lang="en-US"/>
        </a:p>
      </dgm:t>
    </dgm:pt>
    <dgm:pt modelId="{FB55410C-064F-45FB-AE49-A8F5E5FC63DB}" type="sibTrans" cxnId="{6041CA47-5665-4559-8523-95CD856A718A}">
      <dgm:prSet/>
      <dgm:spPr/>
      <dgm:t>
        <a:bodyPr/>
        <a:lstStyle/>
        <a:p>
          <a:endParaRPr lang="en-US"/>
        </a:p>
      </dgm:t>
    </dgm:pt>
    <dgm:pt modelId="{5B56F7B2-D25B-46A4-BE1E-8024D79BE99A}">
      <dgm:prSet/>
      <dgm:spPr/>
      <dgm:t>
        <a:bodyPr/>
        <a:lstStyle/>
        <a:p>
          <a:r>
            <a:rPr lang="fr-FR"/>
            <a:t>Conclusion</a:t>
          </a:r>
          <a:endParaRPr lang="en-US"/>
        </a:p>
      </dgm:t>
    </dgm:pt>
    <dgm:pt modelId="{295683EF-C827-4D5C-A7E9-AE1946F1EAC9}" type="parTrans" cxnId="{1233D377-846C-4F38-91B1-DAB083759D76}">
      <dgm:prSet/>
      <dgm:spPr/>
      <dgm:t>
        <a:bodyPr/>
        <a:lstStyle/>
        <a:p>
          <a:endParaRPr lang="en-US"/>
        </a:p>
      </dgm:t>
    </dgm:pt>
    <dgm:pt modelId="{837249BA-08CE-4B0F-ADDA-6DDDE905E5B7}" type="sibTrans" cxnId="{1233D377-846C-4F38-91B1-DAB083759D76}">
      <dgm:prSet/>
      <dgm:spPr/>
      <dgm:t>
        <a:bodyPr/>
        <a:lstStyle/>
        <a:p>
          <a:endParaRPr lang="en-US"/>
        </a:p>
      </dgm:t>
    </dgm:pt>
    <dgm:pt modelId="{AE09AAD5-B156-4907-A9E5-2DF77214FF3B}">
      <dgm:prSet/>
      <dgm:spPr/>
      <dgm:t>
        <a:bodyPr/>
        <a:lstStyle/>
        <a:p>
          <a:r>
            <a:rPr lang="en-US" dirty="0"/>
            <a:t>Tests</a:t>
          </a:r>
        </a:p>
      </dgm:t>
    </dgm:pt>
    <dgm:pt modelId="{0586D963-1446-4A33-980B-A077BAC2EBE3}" type="parTrans" cxnId="{885EC4FD-7DDE-4690-9C48-CB0A0BE52CC5}">
      <dgm:prSet/>
      <dgm:spPr/>
      <dgm:t>
        <a:bodyPr/>
        <a:lstStyle/>
        <a:p>
          <a:endParaRPr lang="fr-FR"/>
        </a:p>
      </dgm:t>
    </dgm:pt>
    <dgm:pt modelId="{4E51748A-0AE6-4B98-830F-A21D8902E55A}" type="sibTrans" cxnId="{885EC4FD-7DDE-4690-9C48-CB0A0BE52CC5}">
      <dgm:prSet/>
      <dgm:spPr/>
      <dgm:t>
        <a:bodyPr/>
        <a:lstStyle/>
        <a:p>
          <a:endParaRPr lang="fr-FR"/>
        </a:p>
      </dgm:t>
    </dgm:pt>
    <dgm:pt modelId="{4873EF0D-71CC-4C04-AF12-3111895EF7EB}" type="pres">
      <dgm:prSet presAssocID="{44E7E22F-1509-4785-B424-6C9300D4B831}" presName="vert0" presStyleCnt="0">
        <dgm:presLayoutVars>
          <dgm:dir/>
          <dgm:animOne val="branch"/>
          <dgm:animLvl val="lvl"/>
        </dgm:presLayoutVars>
      </dgm:prSet>
      <dgm:spPr/>
    </dgm:pt>
    <dgm:pt modelId="{2E3BB452-ED94-490C-9053-9C5B5F4EB951}" type="pres">
      <dgm:prSet presAssocID="{270D0168-EEA0-4299-80E1-9A7846C25E78}" presName="thickLine" presStyleLbl="alignNode1" presStyleIdx="0" presStyleCnt="10"/>
      <dgm:spPr/>
    </dgm:pt>
    <dgm:pt modelId="{1540DF96-AFD7-47E3-9798-5B0690B20018}" type="pres">
      <dgm:prSet presAssocID="{270D0168-EEA0-4299-80E1-9A7846C25E78}" presName="horz1" presStyleCnt="0"/>
      <dgm:spPr/>
    </dgm:pt>
    <dgm:pt modelId="{A51FD6D0-382F-4170-BB61-0AD914112B86}" type="pres">
      <dgm:prSet presAssocID="{270D0168-EEA0-4299-80E1-9A7846C25E78}" presName="tx1" presStyleLbl="revTx" presStyleIdx="0" presStyleCnt="10"/>
      <dgm:spPr/>
    </dgm:pt>
    <dgm:pt modelId="{DD5E02BE-8C9A-43DD-9ECF-66D568A0EAEF}" type="pres">
      <dgm:prSet presAssocID="{270D0168-EEA0-4299-80E1-9A7846C25E78}" presName="vert1" presStyleCnt="0"/>
      <dgm:spPr/>
    </dgm:pt>
    <dgm:pt modelId="{2BD6A502-E9FF-4BAB-99CB-96FC2FB1F345}" type="pres">
      <dgm:prSet presAssocID="{918D1275-F5A1-4D2F-82EC-DB9FCC4F40F9}" presName="thickLine" presStyleLbl="alignNode1" presStyleIdx="1" presStyleCnt="10"/>
      <dgm:spPr/>
    </dgm:pt>
    <dgm:pt modelId="{E2A2DDD6-333E-4AC3-87CE-2DFF3497120D}" type="pres">
      <dgm:prSet presAssocID="{918D1275-F5A1-4D2F-82EC-DB9FCC4F40F9}" presName="horz1" presStyleCnt="0"/>
      <dgm:spPr/>
    </dgm:pt>
    <dgm:pt modelId="{06214D5D-4253-46B1-92E0-8AD0A2BAE3FD}" type="pres">
      <dgm:prSet presAssocID="{918D1275-F5A1-4D2F-82EC-DB9FCC4F40F9}" presName="tx1" presStyleLbl="revTx" presStyleIdx="1" presStyleCnt="10"/>
      <dgm:spPr/>
    </dgm:pt>
    <dgm:pt modelId="{84D30C27-C49C-48A7-B065-43A083DF8161}" type="pres">
      <dgm:prSet presAssocID="{918D1275-F5A1-4D2F-82EC-DB9FCC4F40F9}" presName="vert1" presStyleCnt="0"/>
      <dgm:spPr/>
    </dgm:pt>
    <dgm:pt modelId="{5C3AF6D7-DA56-4156-AD99-A8F01063B957}" type="pres">
      <dgm:prSet presAssocID="{5B3D56B3-7052-4745-BDD3-73113BEEF9E0}" presName="thickLine" presStyleLbl="alignNode1" presStyleIdx="2" presStyleCnt="10"/>
      <dgm:spPr/>
    </dgm:pt>
    <dgm:pt modelId="{83AEF92D-748A-4DB0-9FE3-8D673DF1A9B0}" type="pres">
      <dgm:prSet presAssocID="{5B3D56B3-7052-4745-BDD3-73113BEEF9E0}" presName="horz1" presStyleCnt="0"/>
      <dgm:spPr/>
    </dgm:pt>
    <dgm:pt modelId="{564F98CD-7CF3-4FA5-BF91-62D3E05403B6}" type="pres">
      <dgm:prSet presAssocID="{5B3D56B3-7052-4745-BDD3-73113BEEF9E0}" presName="tx1" presStyleLbl="revTx" presStyleIdx="2" presStyleCnt="10"/>
      <dgm:spPr/>
    </dgm:pt>
    <dgm:pt modelId="{681E3E5C-9438-4AC5-B0AD-D62C5C922069}" type="pres">
      <dgm:prSet presAssocID="{5B3D56B3-7052-4745-BDD3-73113BEEF9E0}" presName="vert1" presStyleCnt="0"/>
      <dgm:spPr/>
    </dgm:pt>
    <dgm:pt modelId="{4CF10A52-49EA-4E46-80BD-CC9609FFEBC6}" type="pres">
      <dgm:prSet presAssocID="{E35200D5-3A48-4076-98B4-D17A91539055}" presName="thickLine" presStyleLbl="alignNode1" presStyleIdx="3" presStyleCnt="10"/>
      <dgm:spPr/>
    </dgm:pt>
    <dgm:pt modelId="{C7D838E1-B475-48F8-A5F7-E20569E88223}" type="pres">
      <dgm:prSet presAssocID="{E35200D5-3A48-4076-98B4-D17A91539055}" presName="horz1" presStyleCnt="0"/>
      <dgm:spPr/>
    </dgm:pt>
    <dgm:pt modelId="{2E2D6941-AA53-4DCB-BA33-5DB0063AA13A}" type="pres">
      <dgm:prSet presAssocID="{E35200D5-3A48-4076-98B4-D17A91539055}" presName="tx1" presStyleLbl="revTx" presStyleIdx="3" presStyleCnt="10"/>
      <dgm:spPr/>
    </dgm:pt>
    <dgm:pt modelId="{D61B09BE-E7EF-4435-A4F4-C2401001D489}" type="pres">
      <dgm:prSet presAssocID="{E35200D5-3A48-4076-98B4-D17A91539055}" presName="vert1" presStyleCnt="0"/>
      <dgm:spPr/>
    </dgm:pt>
    <dgm:pt modelId="{0EE2CECD-AA15-4BDD-AA9E-860D73A4E0CE}" type="pres">
      <dgm:prSet presAssocID="{12A969ED-6C38-42A7-BF14-38B7033BA514}" presName="thickLine" presStyleLbl="alignNode1" presStyleIdx="4" presStyleCnt="10"/>
      <dgm:spPr/>
    </dgm:pt>
    <dgm:pt modelId="{EFAC4A69-7FBD-4A1D-8A3D-B1E812C0F1EF}" type="pres">
      <dgm:prSet presAssocID="{12A969ED-6C38-42A7-BF14-38B7033BA514}" presName="horz1" presStyleCnt="0"/>
      <dgm:spPr/>
    </dgm:pt>
    <dgm:pt modelId="{3E582DC1-1084-49EE-B73E-372960D5D08B}" type="pres">
      <dgm:prSet presAssocID="{12A969ED-6C38-42A7-BF14-38B7033BA514}" presName="tx1" presStyleLbl="revTx" presStyleIdx="4" presStyleCnt="10"/>
      <dgm:spPr/>
    </dgm:pt>
    <dgm:pt modelId="{C5671903-21CC-433E-8259-0B566242ED3D}" type="pres">
      <dgm:prSet presAssocID="{12A969ED-6C38-42A7-BF14-38B7033BA514}" presName="vert1" presStyleCnt="0"/>
      <dgm:spPr/>
    </dgm:pt>
    <dgm:pt modelId="{67A933AF-B9C8-413F-837A-D2F0622AB5A3}" type="pres">
      <dgm:prSet presAssocID="{8B9B9A57-9D3B-4201-9076-5F85E29C9FED}" presName="thickLine" presStyleLbl="alignNode1" presStyleIdx="5" presStyleCnt="10"/>
      <dgm:spPr/>
    </dgm:pt>
    <dgm:pt modelId="{D66BBE6F-835C-4F21-AA21-06B459AC7A12}" type="pres">
      <dgm:prSet presAssocID="{8B9B9A57-9D3B-4201-9076-5F85E29C9FED}" presName="horz1" presStyleCnt="0"/>
      <dgm:spPr/>
    </dgm:pt>
    <dgm:pt modelId="{E67E093A-6DB6-41DA-B7C2-578DABC761BD}" type="pres">
      <dgm:prSet presAssocID="{8B9B9A57-9D3B-4201-9076-5F85E29C9FED}" presName="tx1" presStyleLbl="revTx" presStyleIdx="5" presStyleCnt="10"/>
      <dgm:spPr/>
    </dgm:pt>
    <dgm:pt modelId="{DCA25484-CEC0-427E-93B3-BAD84726DD56}" type="pres">
      <dgm:prSet presAssocID="{8B9B9A57-9D3B-4201-9076-5F85E29C9FED}" presName="vert1" presStyleCnt="0"/>
      <dgm:spPr/>
    </dgm:pt>
    <dgm:pt modelId="{0B4C5045-280F-4AEA-8B70-E6E85FF1F896}" type="pres">
      <dgm:prSet presAssocID="{54FC059C-645A-4267-AC20-98D1CD2A5D6A}" presName="thickLine" presStyleLbl="alignNode1" presStyleIdx="6" presStyleCnt="10"/>
      <dgm:spPr/>
    </dgm:pt>
    <dgm:pt modelId="{C3661255-7D8D-421B-B1E6-4B1E973E4A9F}" type="pres">
      <dgm:prSet presAssocID="{54FC059C-645A-4267-AC20-98D1CD2A5D6A}" presName="horz1" presStyleCnt="0"/>
      <dgm:spPr/>
    </dgm:pt>
    <dgm:pt modelId="{F8957020-170F-45AB-9D94-AF1116987E45}" type="pres">
      <dgm:prSet presAssocID="{54FC059C-645A-4267-AC20-98D1CD2A5D6A}" presName="tx1" presStyleLbl="revTx" presStyleIdx="6" presStyleCnt="10"/>
      <dgm:spPr/>
    </dgm:pt>
    <dgm:pt modelId="{179BCE89-9BE7-4290-B3DC-EFDDD17043DC}" type="pres">
      <dgm:prSet presAssocID="{54FC059C-645A-4267-AC20-98D1CD2A5D6A}" presName="vert1" presStyleCnt="0"/>
      <dgm:spPr/>
    </dgm:pt>
    <dgm:pt modelId="{220C8F9E-80E9-4585-A560-FCDAAC0D9053}" type="pres">
      <dgm:prSet presAssocID="{AE09AAD5-B156-4907-A9E5-2DF77214FF3B}" presName="thickLine" presStyleLbl="alignNode1" presStyleIdx="7" presStyleCnt="10"/>
      <dgm:spPr/>
    </dgm:pt>
    <dgm:pt modelId="{4659E2DD-7C3F-43EE-AF9D-DD335949E2E5}" type="pres">
      <dgm:prSet presAssocID="{AE09AAD5-B156-4907-A9E5-2DF77214FF3B}" presName="horz1" presStyleCnt="0"/>
      <dgm:spPr/>
    </dgm:pt>
    <dgm:pt modelId="{A27B38F3-F9CF-4252-854F-2E231DB44FA6}" type="pres">
      <dgm:prSet presAssocID="{AE09AAD5-B156-4907-A9E5-2DF77214FF3B}" presName="tx1" presStyleLbl="revTx" presStyleIdx="7" presStyleCnt="10"/>
      <dgm:spPr/>
    </dgm:pt>
    <dgm:pt modelId="{C0B95731-B1FA-45AC-BABC-1CEC6F186C18}" type="pres">
      <dgm:prSet presAssocID="{AE09AAD5-B156-4907-A9E5-2DF77214FF3B}" presName="vert1" presStyleCnt="0"/>
      <dgm:spPr/>
    </dgm:pt>
    <dgm:pt modelId="{01AA4195-8A97-4D7E-95D7-304CC79980A7}" type="pres">
      <dgm:prSet presAssocID="{4A98C439-017E-4826-9454-0B3A8304233C}" presName="thickLine" presStyleLbl="alignNode1" presStyleIdx="8" presStyleCnt="10"/>
      <dgm:spPr/>
    </dgm:pt>
    <dgm:pt modelId="{DAF80F1C-2F09-44EA-8E21-5C366D72BA17}" type="pres">
      <dgm:prSet presAssocID="{4A98C439-017E-4826-9454-0B3A8304233C}" presName="horz1" presStyleCnt="0"/>
      <dgm:spPr/>
    </dgm:pt>
    <dgm:pt modelId="{38A63599-22C2-4870-86EB-427411B7734B}" type="pres">
      <dgm:prSet presAssocID="{4A98C439-017E-4826-9454-0B3A8304233C}" presName="tx1" presStyleLbl="revTx" presStyleIdx="8" presStyleCnt="10"/>
      <dgm:spPr/>
    </dgm:pt>
    <dgm:pt modelId="{61B72A10-80E4-42DA-9C4F-C80E71C81C09}" type="pres">
      <dgm:prSet presAssocID="{4A98C439-017E-4826-9454-0B3A8304233C}" presName="vert1" presStyleCnt="0"/>
      <dgm:spPr/>
    </dgm:pt>
    <dgm:pt modelId="{E074557E-4C34-4760-85DF-4202DB9EEC09}" type="pres">
      <dgm:prSet presAssocID="{5B56F7B2-D25B-46A4-BE1E-8024D79BE99A}" presName="thickLine" presStyleLbl="alignNode1" presStyleIdx="9" presStyleCnt="10"/>
      <dgm:spPr/>
    </dgm:pt>
    <dgm:pt modelId="{76B27931-B440-4FAC-A123-E5B34D420B82}" type="pres">
      <dgm:prSet presAssocID="{5B56F7B2-D25B-46A4-BE1E-8024D79BE99A}" presName="horz1" presStyleCnt="0"/>
      <dgm:spPr/>
    </dgm:pt>
    <dgm:pt modelId="{A93D69E5-D43E-4DBB-871F-F472457B8DD8}" type="pres">
      <dgm:prSet presAssocID="{5B56F7B2-D25B-46A4-BE1E-8024D79BE99A}" presName="tx1" presStyleLbl="revTx" presStyleIdx="9" presStyleCnt="10"/>
      <dgm:spPr/>
    </dgm:pt>
    <dgm:pt modelId="{FE4F49C0-654C-4937-B86C-94DCB15EEC16}" type="pres">
      <dgm:prSet presAssocID="{5B56F7B2-D25B-46A4-BE1E-8024D79BE99A}" presName="vert1" presStyleCnt="0"/>
      <dgm:spPr/>
    </dgm:pt>
  </dgm:ptLst>
  <dgm:cxnLst>
    <dgm:cxn modelId="{F6E64009-5B62-45E3-8222-A403D5B3420D}" srcId="{44E7E22F-1509-4785-B424-6C9300D4B831}" destId="{54FC059C-645A-4267-AC20-98D1CD2A5D6A}" srcOrd="6" destOrd="0" parTransId="{6AEB8543-81BD-4A01-9DAE-6E04E715146F}" sibTransId="{E3519D68-6DC2-4BC4-83ED-93A3F5CCBC26}"/>
    <dgm:cxn modelId="{16835224-29F0-41B8-B75A-18149121C7EF}" type="presOf" srcId="{12A969ED-6C38-42A7-BF14-38B7033BA514}" destId="{3E582DC1-1084-49EE-B73E-372960D5D08B}" srcOrd="0" destOrd="0" presId="urn:microsoft.com/office/officeart/2008/layout/LinedList"/>
    <dgm:cxn modelId="{515E3A33-6063-4425-BFB2-709D3214312B}" type="presOf" srcId="{AE09AAD5-B156-4907-A9E5-2DF77214FF3B}" destId="{A27B38F3-F9CF-4252-854F-2E231DB44FA6}" srcOrd="0" destOrd="0" presId="urn:microsoft.com/office/officeart/2008/layout/LinedList"/>
    <dgm:cxn modelId="{DA898345-DB86-45CF-A272-D83CCAADA0EB}" type="presOf" srcId="{5B3D56B3-7052-4745-BDD3-73113BEEF9E0}" destId="{564F98CD-7CF3-4FA5-BF91-62D3E05403B6}" srcOrd="0" destOrd="0" presId="urn:microsoft.com/office/officeart/2008/layout/LinedList"/>
    <dgm:cxn modelId="{6041CA47-5665-4559-8523-95CD856A718A}" srcId="{44E7E22F-1509-4785-B424-6C9300D4B831}" destId="{4A98C439-017E-4826-9454-0B3A8304233C}" srcOrd="8" destOrd="0" parTransId="{46089840-A898-4F1D-8473-2527BA65A7FF}" sibTransId="{FB55410C-064F-45FB-AE49-A8F5E5FC63DB}"/>
    <dgm:cxn modelId="{20C6306D-56D6-4586-91C9-9703D6C84ABE}" srcId="{44E7E22F-1509-4785-B424-6C9300D4B831}" destId="{918D1275-F5A1-4D2F-82EC-DB9FCC4F40F9}" srcOrd="1" destOrd="0" parTransId="{1B0FDC77-E20C-42EC-BF55-C8243F32E05A}" sibTransId="{98C982EB-11CF-434C-B336-9B0B5F3353DA}"/>
    <dgm:cxn modelId="{1233D377-846C-4F38-91B1-DAB083759D76}" srcId="{44E7E22F-1509-4785-B424-6C9300D4B831}" destId="{5B56F7B2-D25B-46A4-BE1E-8024D79BE99A}" srcOrd="9" destOrd="0" parTransId="{295683EF-C827-4D5C-A7E9-AE1946F1EAC9}" sibTransId="{837249BA-08CE-4B0F-ADDA-6DDDE905E5B7}"/>
    <dgm:cxn modelId="{681F125A-983B-4E84-9450-65C99C47A6AA}" srcId="{44E7E22F-1509-4785-B424-6C9300D4B831}" destId="{5B3D56B3-7052-4745-BDD3-73113BEEF9E0}" srcOrd="2" destOrd="0" parTransId="{CDC27CC5-511C-4331-95F9-F6476F005659}" sibTransId="{069B6FF4-F097-4C36-9874-4887DFC16801}"/>
    <dgm:cxn modelId="{1AC141A4-9B12-41F2-A3C9-8AEDDEB70A15}" srcId="{44E7E22F-1509-4785-B424-6C9300D4B831}" destId="{12A969ED-6C38-42A7-BF14-38B7033BA514}" srcOrd="4" destOrd="0" parTransId="{D971DFA0-C0BF-4DA9-B354-490DE4403077}" sibTransId="{5EAAB764-7D2A-42AA-88AB-84CB1C143EE2}"/>
    <dgm:cxn modelId="{3AC462C7-F29C-4646-9B66-9F2D12AA4764}" srcId="{44E7E22F-1509-4785-B424-6C9300D4B831}" destId="{270D0168-EEA0-4299-80E1-9A7846C25E78}" srcOrd="0" destOrd="0" parTransId="{83526E0E-79AA-439A-A243-0788B0082F23}" sibTransId="{08477BCA-211D-4DA0-A443-17BFCEB82517}"/>
    <dgm:cxn modelId="{36CCA0CB-55A9-4AFC-85DA-6E6C11DC408A}" type="presOf" srcId="{44E7E22F-1509-4785-B424-6C9300D4B831}" destId="{4873EF0D-71CC-4C04-AF12-3111895EF7EB}" srcOrd="0" destOrd="0" presId="urn:microsoft.com/office/officeart/2008/layout/LinedList"/>
    <dgm:cxn modelId="{2C7A97D7-7688-45CE-A6CA-C6B7322CDCA1}" type="presOf" srcId="{E35200D5-3A48-4076-98B4-D17A91539055}" destId="{2E2D6941-AA53-4DCB-BA33-5DB0063AA13A}" srcOrd="0" destOrd="0" presId="urn:microsoft.com/office/officeart/2008/layout/LinedList"/>
    <dgm:cxn modelId="{AEE3ADD9-8BF3-44D3-84E1-69DE3A7E5228}" type="presOf" srcId="{54FC059C-645A-4267-AC20-98D1CD2A5D6A}" destId="{F8957020-170F-45AB-9D94-AF1116987E45}" srcOrd="0" destOrd="0" presId="urn:microsoft.com/office/officeart/2008/layout/LinedList"/>
    <dgm:cxn modelId="{4C2C35DA-A6DD-433B-B0DC-A4CFCDE39EA2}" type="presOf" srcId="{918D1275-F5A1-4D2F-82EC-DB9FCC4F40F9}" destId="{06214D5D-4253-46B1-92E0-8AD0A2BAE3FD}" srcOrd="0" destOrd="0" presId="urn:microsoft.com/office/officeart/2008/layout/LinedList"/>
    <dgm:cxn modelId="{F54448DE-C56C-4F32-9AE1-AA4DD5060921}" type="presOf" srcId="{5B56F7B2-D25B-46A4-BE1E-8024D79BE99A}" destId="{A93D69E5-D43E-4DBB-871F-F472457B8DD8}" srcOrd="0" destOrd="0" presId="urn:microsoft.com/office/officeart/2008/layout/LinedList"/>
    <dgm:cxn modelId="{2C2018E7-177E-4B98-80EC-3C279AB9375B}" srcId="{44E7E22F-1509-4785-B424-6C9300D4B831}" destId="{E35200D5-3A48-4076-98B4-D17A91539055}" srcOrd="3" destOrd="0" parTransId="{00B02F24-8569-41A6-BCAD-FF2FDA63E80E}" sibTransId="{0A9F717F-4F93-4968-988D-ED86E02733F0}"/>
    <dgm:cxn modelId="{E86053E8-2997-401A-8A20-91A54D0C1737}" type="presOf" srcId="{270D0168-EEA0-4299-80E1-9A7846C25E78}" destId="{A51FD6D0-382F-4170-BB61-0AD914112B86}" srcOrd="0" destOrd="0" presId="urn:microsoft.com/office/officeart/2008/layout/LinedList"/>
    <dgm:cxn modelId="{CE82BDEA-7D30-47E0-8778-7D55AA52865D}" type="presOf" srcId="{4A98C439-017E-4826-9454-0B3A8304233C}" destId="{38A63599-22C2-4870-86EB-427411B7734B}" srcOrd="0" destOrd="0" presId="urn:microsoft.com/office/officeart/2008/layout/LinedList"/>
    <dgm:cxn modelId="{D8B0F0EC-9351-418F-9E5C-28802194C036}" srcId="{44E7E22F-1509-4785-B424-6C9300D4B831}" destId="{8B9B9A57-9D3B-4201-9076-5F85E29C9FED}" srcOrd="5" destOrd="0" parTransId="{61148472-FF91-401F-8CD9-6A4E04EC3F02}" sibTransId="{DD3D0025-B8F0-4A2B-94C3-500873E0005F}"/>
    <dgm:cxn modelId="{CD0C0DF7-7A10-4E53-BB6D-4FDFAB7E6CC6}" type="presOf" srcId="{8B9B9A57-9D3B-4201-9076-5F85E29C9FED}" destId="{E67E093A-6DB6-41DA-B7C2-578DABC761BD}" srcOrd="0" destOrd="0" presId="urn:microsoft.com/office/officeart/2008/layout/LinedList"/>
    <dgm:cxn modelId="{885EC4FD-7DDE-4690-9C48-CB0A0BE52CC5}" srcId="{44E7E22F-1509-4785-B424-6C9300D4B831}" destId="{AE09AAD5-B156-4907-A9E5-2DF77214FF3B}" srcOrd="7" destOrd="0" parTransId="{0586D963-1446-4A33-980B-A077BAC2EBE3}" sibTransId="{4E51748A-0AE6-4B98-830F-A21D8902E55A}"/>
    <dgm:cxn modelId="{AC3CC3C5-A6D5-4F85-A072-B6F7CC6460A5}" type="presParOf" srcId="{4873EF0D-71CC-4C04-AF12-3111895EF7EB}" destId="{2E3BB452-ED94-490C-9053-9C5B5F4EB951}" srcOrd="0" destOrd="0" presId="urn:microsoft.com/office/officeart/2008/layout/LinedList"/>
    <dgm:cxn modelId="{92C9B8FB-B767-4A8B-9879-36FBEBBD7847}" type="presParOf" srcId="{4873EF0D-71CC-4C04-AF12-3111895EF7EB}" destId="{1540DF96-AFD7-47E3-9798-5B0690B20018}" srcOrd="1" destOrd="0" presId="urn:microsoft.com/office/officeart/2008/layout/LinedList"/>
    <dgm:cxn modelId="{1B8DBB95-DD73-4CBE-8147-7FFB9FDB9F8D}" type="presParOf" srcId="{1540DF96-AFD7-47E3-9798-5B0690B20018}" destId="{A51FD6D0-382F-4170-BB61-0AD914112B86}" srcOrd="0" destOrd="0" presId="urn:microsoft.com/office/officeart/2008/layout/LinedList"/>
    <dgm:cxn modelId="{D5127788-B4CC-4342-8203-236893F84F1B}" type="presParOf" srcId="{1540DF96-AFD7-47E3-9798-5B0690B20018}" destId="{DD5E02BE-8C9A-43DD-9ECF-66D568A0EAEF}" srcOrd="1" destOrd="0" presId="urn:microsoft.com/office/officeart/2008/layout/LinedList"/>
    <dgm:cxn modelId="{7FD6C941-1032-498E-A992-CAB64E335784}" type="presParOf" srcId="{4873EF0D-71CC-4C04-AF12-3111895EF7EB}" destId="{2BD6A502-E9FF-4BAB-99CB-96FC2FB1F345}" srcOrd="2" destOrd="0" presId="urn:microsoft.com/office/officeart/2008/layout/LinedList"/>
    <dgm:cxn modelId="{3ADB2E65-17B9-4291-9F60-B3B5E80695C4}" type="presParOf" srcId="{4873EF0D-71CC-4C04-AF12-3111895EF7EB}" destId="{E2A2DDD6-333E-4AC3-87CE-2DFF3497120D}" srcOrd="3" destOrd="0" presId="urn:microsoft.com/office/officeart/2008/layout/LinedList"/>
    <dgm:cxn modelId="{3AD98C16-C094-49B4-A167-C04E6C124B52}" type="presParOf" srcId="{E2A2DDD6-333E-4AC3-87CE-2DFF3497120D}" destId="{06214D5D-4253-46B1-92E0-8AD0A2BAE3FD}" srcOrd="0" destOrd="0" presId="urn:microsoft.com/office/officeart/2008/layout/LinedList"/>
    <dgm:cxn modelId="{97AFCA4B-684C-4422-8764-CFA452E16BCA}" type="presParOf" srcId="{E2A2DDD6-333E-4AC3-87CE-2DFF3497120D}" destId="{84D30C27-C49C-48A7-B065-43A083DF8161}" srcOrd="1" destOrd="0" presId="urn:microsoft.com/office/officeart/2008/layout/LinedList"/>
    <dgm:cxn modelId="{1DB5D2A4-4025-4A32-8994-C1C1B7260AC9}" type="presParOf" srcId="{4873EF0D-71CC-4C04-AF12-3111895EF7EB}" destId="{5C3AF6D7-DA56-4156-AD99-A8F01063B957}" srcOrd="4" destOrd="0" presId="urn:microsoft.com/office/officeart/2008/layout/LinedList"/>
    <dgm:cxn modelId="{FE407411-8A69-4D67-98B2-AFC46020F691}" type="presParOf" srcId="{4873EF0D-71CC-4C04-AF12-3111895EF7EB}" destId="{83AEF92D-748A-4DB0-9FE3-8D673DF1A9B0}" srcOrd="5" destOrd="0" presId="urn:microsoft.com/office/officeart/2008/layout/LinedList"/>
    <dgm:cxn modelId="{433412F6-CD7B-4D98-BD7F-2E69AE0D8982}" type="presParOf" srcId="{83AEF92D-748A-4DB0-9FE3-8D673DF1A9B0}" destId="{564F98CD-7CF3-4FA5-BF91-62D3E05403B6}" srcOrd="0" destOrd="0" presId="urn:microsoft.com/office/officeart/2008/layout/LinedList"/>
    <dgm:cxn modelId="{4543BA34-234A-4661-B94B-D92F372405C9}" type="presParOf" srcId="{83AEF92D-748A-4DB0-9FE3-8D673DF1A9B0}" destId="{681E3E5C-9438-4AC5-B0AD-D62C5C922069}" srcOrd="1" destOrd="0" presId="urn:microsoft.com/office/officeart/2008/layout/LinedList"/>
    <dgm:cxn modelId="{B3679073-EF47-47AE-93A2-F9E96ACBE1B3}" type="presParOf" srcId="{4873EF0D-71CC-4C04-AF12-3111895EF7EB}" destId="{4CF10A52-49EA-4E46-80BD-CC9609FFEBC6}" srcOrd="6" destOrd="0" presId="urn:microsoft.com/office/officeart/2008/layout/LinedList"/>
    <dgm:cxn modelId="{DC93B167-A7F4-4E68-88DB-10B3ADA7DE94}" type="presParOf" srcId="{4873EF0D-71CC-4C04-AF12-3111895EF7EB}" destId="{C7D838E1-B475-48F8-A5F7-E20569E88223}" srcOrd="7" destOrd="0" presId="urn:microsoft.com/office/officeart/2008/layout/LinedList"/>
    <dgm:cxn modelId="{AA2CAB21-83B5-450B-9937-1F715D3608E7}" type="presParOf" srcId="{C7D838E1-B475-48F8-A5F7-E20569E88223}" destId="{2E2D6941-AA53-4DCB-BA33-5DB0063AA13A}" srcOrd="0" destOrd="0" presId="urn:microsoft.com/office/officeart/2008/layout/LinedList"/>
    <dgm:cxn modelId="{EB9CDD19-ABDA-43C2-BCE1-2EF08F1348F4}" type="presParOf" srcId="{C7D838E1-B475-48F8-A5F7-E20569E88223}" destId="{D61B09BE-E7EF-4435-A4F4-C2401001D489}" srcOrd="1" destOrd="0" presId="urn:microsoft.com/office/officeart/2008/layout/LinedList"/>
    <dgm:cxn modelId="{F769889E-790A-4D75-987E-257638570003}" type="presParOf" srcId="{4873EF0D-71CC-4C04-AF12-3111895EF7EB}" destId="{0EE2CECD-AA15-4BDD-AA9E-860D73A4E0CE}" srcOrd="8" destOrd="0" presId="urn:microsoft.com/office/officeart/2008/layout/LinedList"/>
    <dgm:cxn modelId="{D1B9F2A7-8259-4C6C-B5EE-055079128BCD}" type="presParOf" srcId="{4873EF0D-71CC-4C04-AF12-3111895EF7EB}" destId="{EFAC4A69-7FBD-4A1D-8A3D-B1E812C0F1EF}" srcOrd="9" destOrd="0" presId="urn:microsoft.com/office/officeart/2008/layout/LinedList"/>
    <dgm:cxn modelId="{4553BE18-E2D0-41B8-A3A9-95CD1A7B84A5}" type="presParOf" srcId="{EFAC4A69-7FBD-4A1D-8A3D-B1E812C0F1EF}" destId="{3E582DC1-1084-49EE-B73E-372960D5D08B}" srcOrd="0" destOrd="0" presId="urn:microsoft.com/office/officeart/2008/layout/LinedList"/>
    <dgm:cxn modelId="{699B68F0-DAA4-4197-B43C-AE0D0CC540C0}" type="presParOf" srcId="{EFAC4A69-7FBD-4A1D-8A3D-B1E812C0F1EF}" destId="{C5671903-21CC-433E-8259-0B566242ED3D}" srcOrd="1" destOrd="0" presId="urn:microsoft.com/office/officeart/2008/layout/LinedList"/>
    <dgm:cxn modelId="{EDBEB497-8294-4B04-B0BF-D4F14F0661FA}" type="presParOf" srcId="{4873EF0D-71CC-4C04-AF12-3111895EF7EB}" destId="{67A933AF-B9C8-413F-837A-D2F0622AB5A3}" srcOrd="10" destOrd="0" presId="urn:microsoft.com/office/officeart/2008/layout/LinedList"/>
    <dgm:cxn modelId="{FB651F7D-796B-49F3-90F2-54177D00838D}" type="presParOf" srcId="{4873EF0D-71CC-4C04-AF12-3111895EF7EB}" destId="{D66BBE6F-835C-4F21-AA21-06B459AC7A12}" srcOrd="11" destOrd="0" presId="urn:microsoft.com/office/officeart/2008/layout/LinedList"/>
    <dgm:cxn modelId="{DC595B62-0A2F-4B4B-A7AF-0A5AD4C1B50D}" type="presParOf" srcId="{D66BBE6F-835C-4F21-AA21-06B459AC7A12}" destId="{E67E093A-6DB6-41DA-B7C2-578DABC761BD}" srcOrd="0" destOrd="0" presId="urn:microsoft.com/office/officeart/2008/layout/LinedList"/>
    <dgm:cxn modelId="{C5548E30-105F-49B4-957B-07E72565BE5F}" type="presParOf" srcId="{D66BBE6F-835C-4F21-AA21-06B459AC7A12}" destId="{DCA25484-CEC0-427E-93B3-BAD84726DD56}" srcOrd="1" destOrd="0" presId="urn:microsoft.com/office/officeart/2008/layout/LinedList"/>
    <dgm:cxn modelId="{504C4942-EAEC-4BF5-BCE7-8BC00EAA41CB}" type="presParOf" srcId="{4873EF0D-71CC-4C04-AF12-3111895EF7EB}" destId="{0B4C5045-280F-4AEA-8B70-E6E85FF1F896}" srcOrd="12" destOrd="0" presId="urn:microsoft.com/office/officeart/2008/layout/LinedList"/>
    <dgm:cxn modelId="{10FB8255-5A46-4370-B17C-0FA9EFB7B126}" type="presParOf" srcId="{4873EF0D-71CC-4C04-AF12-3111895EF7EB}" destId="{C3661255-7D8D-421B-B1E6-4B1E973E4A9F}" srcOrd="13" destOrd="0" presId="urn:microsoft.com/office/officeart/2008/layout/LinedList"/>
    <dgm:cxn modelId="{D85CA3EA-F46A-425C-BEB3-C50F8F0D183D}" type="presParOf" srcId="{C3661255-7D8D-421B-B1E6-4B1E973E4A9F}" destId="{F8957020-170F-45AB-9D94-AF1116987E45}" srcOrd="0" destOrd="0" presId="urn:microsoft.com/office/officeart/2008/layout/LinedList"/>
    <dgm:cxn modelId="{4E30B9E3-8C03-4CFE-B9D1-EB97A5D98213}" type="presParOf" srcId="{C3661255-7D8D-421B-B1E6-4B1E973E4A9F}" destId="{179BCE89-9BE7-4290-B3DC-EFDDD17043DC}" srcOrd="1" destOrd="0" presId="urn:microsoft.com/office/officeart/2008/layout/LinedList"/>
    <dgm:cxn modelId="{3BBEC1D7-87E9-4955-8343-4CF6555829DD}" type="presParOf" srcId="{4873EF0D-71CC-4C04-AF12-3111895EF7EB}" destId="{220C8F9E-80E9-4585-A560-FCDAAC0D9053}" srcOrd="14" destOrd="0" presId="urn:microsoft.com/office/officeart/2008/layout/LinedList"/>
    <dgm:cxn modelId="{37C1B852-7A13-4324-903E-01BA2D39AA86}" type="presParOf" srcId="{4873EF0D-71CC-4C04-AF12-3111895EF7EB}" destId="{4659E2DD-7C3F-43EE-AF9D-DD335949E2E5}" srcOrd="15" destOrd="0" presId="urn:microsoft.com/office/officeart/2008/layout/LinedList"/>
    <dgm:cxn modelId="{B40110FD-CD09-457D-A6E1-F979F0A02FEB}" type="presParOf" srcId="{4659E2DD-7C3F-43EE-AF9D-DD335949E2E5}" destId="{A27B38F3-F9CF-4252-854F-2E231DB44FA6}" srcOrd="0" destOrd="0" presId="urn:microsoft.com/office/officeart/2008/layout/LinedList"/>
    <dgm:cxn modelId="{9913C148-21BE-4863-BDCD-90CE2B763A10}" type="presParOf" srcId="{4659E2DD-7C3F-43EE-AF9D-DD335949E2E5}" destId="{C0B95731-B1FA-45AC-BABC-1CEC6F186C18}" srcOrd="1" destOrd="0" presId="urn:microsoft.com/office/officeart/2008/layout/LinedList"/>
    <dgm:cxn modelId="{2FFA11C3-8E6D-48AC-9080-BEF957411EB2}" type="presParOf" srcId="{4873EF0D-71CC-4C04-AF12-3111895EF7EB}" destId="{01AA4195-8A97-4D7E-95D7-304CC79980A7}" srcOrd="16" destOrd="0" presId="urn:microsoft.com/office/officeart/2008/layout/LinedList"/>
    <dgm:cxn modelId="{9350A016-FBA6-4E8A-8B3D-6001351D13B4}" type="presParOf" srcId="{4873EF0D-71CC-4C04-AF12-3111895EF7EB}" destId="{DAF80F1C-2F09-44EA-8E21-5C366D72BA17}" srcOrd="17" destOrd="0" presId="urn:microsoft.com/office/officeart/2008/layout/LinedList"/>
    <dgm:cxn modelId="{0C2765BD-FADA-4636-BCCF-A6C71E22D436}" type="presParOf" srcId="{DAF80F1C-2F09-44EA-8E21-5C366D72BA17}" destId="{38A63599-22C2-4870-86EB-427411B7734B}" srcOrd="0" destOrd="0" presId="urn:microsoft.com/office/officeart/2008/layout/LinedList"/>
    <dgm:cxn modelId="{A31C7A04-BC98-4C33-BC6F-AC0C5E117A1E}" type="presParOf" srcId="{DAF80F1C-2F09-44EA-8E21-5C366D72BA17}" destId="{61B72A10-80E4-42DA-9C4F-C80E71C81C09}" srcOrd="1" destOrd="0" presId="urn:microsoft.com/office/officeart/2008/layout/LinedList"/>
    <dgm:cxn modelId="{7B9B3B29-E104-4B57-A099-28EDF36E606A}" type="presParOf" srcId="{4873EF0D-71CC-4C04-AF12-3111895EF7EB}" destId="{E074557E-4C34-4760-85DF-4202DB9EEC09}" srcOrd="18" destOrd="0" presId="urn:microsoft.com/office/officeart/2008/layout/LinedList"/>
    <dgm:cxn modelId="{E89A9A57-D100-44F5-8A82-C3A114273651}" type="presParOf" srcId="{4873EF0D-71CC-4C04-AF12-3111895EF7EB}" destId="{76B27931-B440-4FAC-A123-E5B34D420B82}" srcOrd="19" destOrd="0" presId="urn:microsoft.com/office/officeart/2008/layout/LinedList"/>
    <dgm:cxn modelId="{0D69B511-1643-4279-96BE-61B988FF35D7}" type="presParOf" srcId="{76B27931-B440-4FAC-A123-E5B34D420B82}" destId="{A93D69E5-D43E-4DBB-871F-F472457B8DD8}" srcOrd="0" destOrd="0" presId="urn:microsoft.com/office/officeart/2008/layout/LinedList"/>
    <dgm:cxn modelId="{D4C5E38A-37E0-47BB-A31D-BD9455136BD1}" type="presParOf" srcId="{76B27931-B440-4FAC-A123-E5B34D420B82}" destId="{FE4F49C0-654C-4937-B86C-94DCB15EEC1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946CA-860E-46DE-BA89-D4BB4D8C2A1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901A95-2A3A-4C2E-81FB-755B2AD6EEB5}">
      <dgm:prSet/>
      <dgm:spPr/>
      <dgm:t>
        <a:bodyPr/>
        <a:lstStyle/>
        <a:p>
          <a:r>
            <a:rPr lang="fr-FR"/>
            <a:t>Accès eau potable = Droit fondamental</a:t>
          </a:r>
          <a:endParaRPr lang="en-US"/>
        </a:p>
      </dgm:t>
    </dgm:pt>
    <dgm:pt modelId="{6945EC2E-6C08-4FCA-87C1-E85B95980D5F}" type="parTrans" cxnId="{50B5A749-2FD3-4A11-BAE0-1C088D86C76B}">
      <dgm:prSet/>
      <dgm:spPr/>
      <dgm:t>
        <a:bodyPr/>
        <a:lstStyle/>
        <a:p>
          <a:endParaRPr lang="en-US"/>
        </a:p>
      </dgm:t>
    </dgm:pt>
    <dgm:pt modelId="{DD3C9699-DD1C-4C6A-BB8C-387C23A5263B}" type="sibTrans" cxnId="{50B5A749-2FD3-4A11-BAE0-1C088D86C76B}">
      <dgm:prSet/>
      <dgm:spPr/>
      <dgm:t>
        <a:bodyPr/>
        <a:lstStyle/>
        <a:p>
          <a:endParaRPr lang="en-US"/>
        </a:p>
      </dgm:t>
    </dgm:pt>
    <dgm:pt modelId="{D1B3AC46-47C0-4CEE-9D80-8A361BC20E42}">
      <dgm:prSet/>
      <dgm:spPr/>
      <dgm:t>
        <a:bodyPr/>
        <a:lstStyle/>
        <a:p>
          <a:r>
            <a:rPr lang="fr-FR"/>
            <a:t>Bonne qualité et approvisionnement = Dépenses santé en baisse</a:t>
          </a:r>
          <a:endParaRPr lang="en-US"/>
        </a:p>
      </dgm:t>
    </dgm:pt>
    <dgm:pt modelId="{BEC1C51C-05A3-4EBD-8FA3-C0BD1B9799B0}" type="parTrans" cxnId="{F35149A0-6D73-4583-86CC-BB8E5D091EBE}">
      <dgm:prSet/>
      <dgm:spPr/>
      <dgm:t>
        <a:bodyPr/>
        <a:lstStyle/>
        <a:p>
          <a:endParaRPr lang="en-US"/>
        </a:p>
      </dgm:t>
    </dgm:pt>
    <dgm:pt modelId="{AAD59D69-8934-408C-8A57-27DC961EAC9A}" type="sibTrans" cxnId="{F35149A0-6D73-4583-86CC-BB8E5D091EBE}">
      <dgm:prSet/>
      <dgm:spPr/>
      <dgm:t>
        <a:bodyPr/>
        <a:lstStyle/>
        <a:p>
          <a:endParaRPr lang="en-US"/>
        </a:p>
      </dgm:t>
    </dgm:pt>
    <dgm:pt modelId="{206387FF-F9AA-40C5-8706-2C7B8D12E92D}">
      <dgm:prSet/>
      <dgm:spPr/>
      <dgm:t>
        <a:bodyPr/>
        <a:lstStyle/>
        <a:p>
          <a:r>
            <a:rPr lang="fr-FR"/>
            <a:t>Recherches intensifiées</a:t>
          </a:r>
          <a:endParaRPr lang="en-US"/>
        </a:p>
      </dgm:t>
    </dgm:pt>
    <dgm:pt modelId="{E9CE7B39-E3AD-4CF6-AB60-F0E818D77E29}" type="parTrans" cxnId="{E44F2DE5-FC5B-46DC-9BD6-77CFDDBCD550}">
      <dgm:prSet/>
      <dgm:spPr/>
      <dgm:t>
        <a:bodyPr/>
        <a:lstStyle/>
        <a:p>
          <a:endParaRPr lang="en-US"/>
        </a:p>
      </dgm:t>
    </dgm:pt>
    <dgm:pt modelId="{594CA69A-1138-4E68-8082-705F91E7D188}" type="sibTrans" cxnId="{E44F2DE5-FC5B-46DC-9BD6-77CFDDBCD550}">
      <dgm:prSet/>
      <dgm:spPr/>
      <dgm:t>
        <a:bodyPr/>
        <a:lstStyle/>
        <a:p>
          <a:endParaRPr lang="en-US"/>
        </a:p>
      </dgm:t>
    </dgm:pt>
    <dgm:pt modelId="{3DB19136-FAE0-48D2-9F13-A3A25289E0EF}">
      <dgm:prSet/>
      <dgm:spPr/>
      <dgm:t>
        <a:bodyPr/>
        <a:lstStyle/>
        <a:p>
          <a:r>
            <a:rPr lang="fr-FR"/>
            <a:t>IA prédictives de la qualité de l’eau</a:t>
          </a:r>
          <a:endParaRPr lang="en-US"/>
        </a:p>
      </dgm:t>
    </dgm:pt>
    <dgm:pt modelId="{B25EC6B5-0D8C-4B58-8E77-4068010FD253}" type="parTrans" cxnId="{019B2C23-31C6-4672-9BE6-CD134F42316E}">
      <dgm:prSet/>
      <dgm:spPr/>
      <dgm:t>
        <a:bodyPr/>
        <a:lstStyle/>
        <a:p>
          <a:endParaRPr lang="en-US"/>
        </a:p>
      </dgm:t>
    </dgm:pt>
    <dgm:pt modelId="{532F11A3-EF51-4758-AA27-D676C5891D1E}" type="sibTrans" cxnId="{019B2C23-31C6-4672-9BE6-CD134F42316E}">
      <dgm:prSet/>
      <dgm:spPr/>
      <dgm:t>
        <a:bodyPr/>
        <a:lstStyle/>
        <a:p>
          <a:endParaRPr lang="en-US"/>
        </a:p>
      </dgm:t>
    </dgm:pt>
    <dgm:pt modelId="{3BABB302-50D7-47DC-AC22-8CDDA3DB578E}">
      <dgm:prSet/>
      <dgm:spPr/>
      <dgm:t>
        <a:bodyPr/>
        <a:lstStyle/>
        <a:p>
          <a:r>
            <a:rPr lang="fr-FR"/>
            <a:t>Développer &amp; déployer un outil utilisable par tous</a:t>
          </a:r>
          <a:endParaRPr lang="en-US"/>
        </a:p>
      </dgm:t>
    </dgm:pt>
    <dgm:pt modelId="{F817905C-AF90-4D24-8EE5-F8EE57697FE5}" type="parTrans" cxnId="{812EE09C-1EA3-44D7-BDBF-47F96437523C}">
      <dgm:prSet/>
      <dgm:spPr/>
      <dgm:t>
        <a:bodyPr/>
        <a:lstStyle/>
        <a:p>
          <a:endParaRPr lang="en-US"/>
        </a:p>
      </dgm:t>
    </dgm:pt>
    <dgm:pt modelId="{6459764B-1DDC-4BD4-B34A-DA8E67246812}" type="sibTrans" cxnId="{812EE09C-1EA3-44D7-BDBF-47F96437523C}">
      <dgm:prSet/>
      <dgm:spPr/>
      <dgm:t>
        <a:bodyPr/>
        <a:lstStyle/>
        <a:p>
          <a:endParaRPr lang="en-US"/>
        </a:p>
      </dgm:t>
    </dgm:pt>
    <dgm:pt modelId="{D5BDAF8B-DE67-40A3-9DBA-03F2007DD5C1}" type="pres">
      <dgm:prSet presAssocID="{895946CA-860E-46DE-BA89-D4BB4D8C2A19}" presName="root" presStyleCnt="0">
        <dgm:presLayoutVars>
          <dgm:dir/>
          <dgm:resizeHandles val="exact"/>
        </dgm:presLayoutVars>
      </dgm:prSet>
      <dgm:spPr/>
    </dgm:pt>
    <dgm:pt modelId="{AB17CBAA-540B-4D4B-BB11-972AE8A20C34}" type="pres">
      <dgm:prSet presAssocID="{30901A95-2A3A-4C2E-81FB-755B2AD6EEB5}" presName="compNode" presStyleCnt="0"/>
      <dgm:spPr/>
    </dgm:pt>
    <dgm:pt modelId="{E850B6EE-68DC-49AF-8A47-9E93445FCDC5}" type="pres">
      <dgm:prSet presAssocID="{30901A95-2A3A-4C2E-81FB-755B2AD6EEB5}" presName="bgRect" presStyleLbl="bgShp" presStyleIdx="0" presStyleCnt="5"/>
      <dgm:spPr/>
    </dgm:pt>
    <dgm:pt modelId="{B48DD46F-BEB5-4813-98D0-7D788EC0C819}" type="pres">
      <dgm:prSet presAssocID="{30901A95-2A3A-4C2E-81FB-755B2AD6EE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u"/>
        </a:ext>
      </dgm:extLst>
    </dgm:pt>
    <dgm:pt modelId="{B3900BB1-5E6A-4E90-8C86-7A567619FA35}" type="pres">
      <dgm:prSet presAssocID="{30901A95-2A3A-4C2E-81FB-755B2AD6EEB5}" presName="spaceRect" presStyleCnt="0"/>
      <dgm:spPr/>
    </dgm:pt>
    <dgm:pt modelId="{E0EE9EBD-6E10-46A5-9E98-D762EED81116}" type="pres">
      <dgm:prSet presAssocID="{30901A95-2A3A-4C2E-81FB-755B2AD6EEB5}" presName="parTx" presStyleLbl="revTx" presStyleIdx="0" presStyleCnt="5">
        <dgm:presLayoutVars>
          <dgm:chMax val="0"/>
          <dgm:chPref val="0"/>
        </dgm:presLayoutVars>
      </dgm:prSet>
      <dgm:spPr/>
    </dgm:pt>
    <dgm:pt modelId="{58E081E9-D86B-4390-8C91-B3566968089D}" type="pres">
      <dgm:prSet presAssocID="{DD3C9699-DD1C-4C6A-BB8C-387C23A5263B}" presName="sibTrans" presStyleCnt="0"/>
      <dgm:spPr/>
    </dgm:pt>
    <dgm:pt modelId="{CC740B96-899C-42DA-90B6-8FE2A03F16F3}" type="pres">
      <dgm:prSet presAssocID="{D1B3AC46-47C0-4CEE-9D80-8A361BC20E42}" presName="compNode" presStyleCnt="0"/>
      <dgm:spPr/>
    </dgm:pt>
    <dgm:pt modelId="{5DDDCFEB-E040-4831-A7F9-51D6C2041D87}" type="pres">
      <dgm:prSet presAssocID="{D1B3AC46-47C0-4CEE-9D80-8A361BC20E42}" presName="bgRect" presStyleLbl="bgShp" presStyleIdx="1" presStyleCnt="5"/>
      <dgm:spPr/>
    </dgm:pt>
    <dgm:pt modelId="{38E96B99-3E54-43E4-9F12-4D5818E5C639}" type="pres">
      <dgm:prSet presAssocID="{D1B3AC46-47C0-4CEE-9D80-8A361BC20E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gent"/>
        </a:ext>
      </dgm:extLst>
    </dgm:pt>
    <dgm:pt modelId="{2722B892-5FEF-41BA-9BE7-9D9BED703938}" type="pres">
      <dgm:prSet presAssocID="{D1B3AC46-47C0-4CEE-9D80-8A361BC20E42}" presName="spaceRect" presStyleCnt="0"/>
      <dgm:spPr/>
    </dgm:pt>
    <dgm:pt modelId="{25064683-26F1-4BFE-9BAE-5613D8E34A13}" type="pres">
      <dgm:prSet presAssocID="{D1B3AC46-47C0-4CEE-9D80-8A361BC20E42}" presName="parTx" presStyleLbl="revTx" presStyleIdx="1" presStyleCnt="5">
        <dgm:presLayoutVars>
          <dgm:chMax val="0"/>
          <dgm:chPref val="0"/>
        </dgm:presLayoutVars>
      </dgm:prSet>
      <dgm:spPr/>
    </dgm:pt>
    <dgm:pt modelId="{1AB6CD04-2080-422F-8C35-44F7CCA93118}" type="pres">
      <dgm:prSet presAssocID="{AAD59D69-8934-408C-8A57-27DC961EAC9A}" presName="sibTrans" presStyleCnt="0"/>
      <dgm:spPr/>
    </dgm:pt>
    <dgm:pt modelId="{0310CCC0-C69A-4D70-8C7D-52DDA9ABBD79}" type="pres">
      <dgm:prSet presAssocID="{206387FF-F9AA-40C5-8706-2C7B8D12E92D}" presName="compNode" presStyleCnt="0"/>
      <dgm:spPr/>
    </dgm:pt>
    <dgm:pt modelId="{81A93301-8DA6-4685-9C98-D00101910656}" type="pres">
      <dgm:prSet presAssocID="{206387FF-F9AA-40C5-8706-2C7B8D12E92D}" presName="bgRect" presStyleLbl="bgShp" presStyleIdx="2" presStyleCnt="5"/>
      <dgm:spPr/>
    </dgm:pt>
    <dgm:pt modelId="{55142758-32D4-4152-AA17-86A07248215B}" type="pres">
      <dgm:prSet presAssocID="{206387FF-F9AA-40C5-8706-2C7B8D12E9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6776255-85B6-4037-B7A9-FDBBF27349DA}" type="pres">
      <dgm:prSet presAssocID="{206387FF-F9AA-40C5-8706-2C7B8D12E92D}" presName="spaceRect" presStyleCnt="0"/>
      <dgm:spPr/>
    </dgm:pt>
    <dgm:pt modelId="{0BDD4C25-03CD-460C-BC38-A7D23997B6F0}" type="pres">
      <dgm:prSet presAssocID="{206387FF-F9AA-40C5-8706-2C7B8D12E92D}" presName="parTx" presStyleLbl="revTx" presStyleIdx="2" presStyleCnt="5">
        <dgm:presLayoutVars>
          <dgm:chMax val="0"/>
          <dgm:chPref val="0"/>
        </dgm:presLayoutVars>
      </dgm:prSet>
      <dgm:spPr/>
    </dgm:pt>
    <dgm:pt modelId="{8A03DB90-D329-4358-8C1C-1D4A592F8E66}" type="pres">
      <dgm:prSet presAssocID="{594CA69A-1138-4E68-8082-705F91E7D188}" presName="sibTrans" presStyleCnt="0"/>
      <dgm:spPr/>
    </dgm:pt>
    <dgm:pt modelId="{8FE923D5-B47D-4D72-949A-7E487D36794D}" type="pres">
      <dgm:prSet presAssocID="{3DB19136-FAE0-48D2-9F13-A3A25289E0EF}" presName="compNode" presStyleCnt="0"/>
      <dgm:spPr/>
    </dgm:pt>
    <dgm:pt modelId="{388F4F1A-CCD9-4F44-8E64-5782DA009B82}" type="pres">
      <dgm:prSet presAssocID="{3DB19136-FAE0-48D2-9F13-A3A25289E0EF}" presName="bgRect" presStyleLbl="bgShp" presStyleIdx="3" presStyleCnt="5"/>
      <dgm:spPr/>
    </dgm:pt>
    <dgm:pt modelId="{38C5358A-8E21-4924-91E2-1E1CCE342F95}" type="pres">
      <dgm:prSet presAssocID="{3DB19136-FAE0-48D2-9F13-A3A25289E0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7741CBAA-BA9D-4879-B45A-A163CAA2F267}" type="pres">
      <dgm:prSet presAssocID="{3DB19136-FAE0-48D2-9F13-A3A25289E0EF}" presName="spaceRect" presStyleCnt="0"/>
      <dgm:spPr/>
    </dgm:pt>
    <dgm:pt modelId="{4C982F13-1E7E-4A49-844C-BC761AACCB31}" type="pres">
      <dgm:prSet presAssocID="{3DB19136-FAE0-48D2-9F13-A3A25289E0EF}" presName="parTx" presStyleLbl="revTx" presStyleIdx="3" presStyleCnt="5">
        <dgm:presLayoutVars>
          <dgm:chMax val="0"/>
          <dgm:chPref val="0"/>
        </dgm:presLayoutVars>
      </dgm:prSet>
      <dgm:spPr/>
    </dgm:pt>
    <dgm:pt modelId="{EE06C610-AEE9-4189-B560-7D361B0C82B1}" type="pres">
      <dgm:prSet presAssocID="{532F11A3-EF51-4758-AA27-D676C5891D1E}" presName="sibTrans" presStyleCnt="0"/>
      <dgm:spPr/>
    </dgm:pt>
    <dgm:pt modelId="{83CDEDFB-E618-49F4-9AB6-D68ECC5A4CC1}" type="pres">
      <dgm:prSet presAssocID="{3BABB302-50D7-47DC-AC22-8CDDA3DB578E}" presName="compNode" presStyleCnt="0"/>
      <dgm:spPr/>
    </dgm:pt>
    <dgm:pt modelId="{CE67C14A-AA59-46F7-BCBD-C8BDD4D942E4}" type="pres">
      <dgm:prSet presAssocID="{3BABB302-50D7-47DC-AC22-8CDDA3DB578E}" presName="bgRect" presStyleLbl="bgShp" presStyleIdx="4" presStyleCnt="5"/>
      <dgm:spPr/>
    </dgm:pt>
    <dgm:pt modelId="{771E796E-BFC8-4649-A3C0-3F5F5B745B83}" type="pres">
      <dgm:prSet presAssocID="{3BABB302-50D7-47DC-AC22-8CDDA3DB57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utils"/>
        </a:ext>
      </dgm:extLst>
    </dgm:pt>
    <dgm:pt modelId="{25BF75B8-4247-4FAF-A09D-AFFBF0B78F1A}" type="pres">
      <dgm:prSet presAssocID="{3BABB302-50D7-47DC-AC22-8CDDA3DB578E}" presName="spaceRect" presStyleCnt="0"/>
      <dgm:spPr/>
    </dgm:pt>
    <dgm:pt modelId="{968F7925-306F-46A9-9FDB-76726D5947B6}" type="pres">
      <dgm:prSet presAssocID="{3BABB302-50D7-47DC-AC22-8CDDA3DB578E}" presName="parTx" presStyleLbl="revTx" presStyleIdx="4" presStyleCnt="5">
        <dgm:presLayoutVars>
          <dgm:chMax val="0"/>
          <dgm:chPref val="0"/>
        </dgm:presLayoutVars>
      </dgm:prSet>
      <dgm:spPr/>
    </dgm:pt>
  </dgm:ptLst>
  <dgm:cxnLst>
    <dgm:cxn modelId="{C381BC07-69BA-4858-BE60-5EF31A5528BB}" type="presOf" srcId="{895946CA-860E-46DE-BA89-D4BB4D8C2A19}" destId="{D5BDAF8B-DE67-40A3-9DBA-03F2007DD5C1}" srcOrd="0" destOrd="0" presId="urn:microsoft.com/office/officeart/2018/2/layout/IconVerticalSolidList"/>
    <dgm:cxn modelId="{FF53391D-CC5B-4453-A509-3A485AAA360F}" type="presOf" srcId="{206387FF-F9AA-40C5-8706-2C7B8D12E92D}" destId="{0BDD4C25-03CD-460C-BC38-A7D23997B6F0}" srcOrd="0" destOrd="0" presId="urn:microsoft.com/office/officeart/2018/2/layout/IconVerticalSolidList"/>
    <dgm:cxn modelId="{019B2C23-31C6-4672-9BE6-CD134F42316E}" srcId="{895946CA-860E-46DE-BA89-D4BB4D8C2A19}" destId="{3DB19136-FAE0-48D2-9F13-A3A25289E0EF}" srcOrd="3" destOrd="0" parTransId="{B25EC6B5-0D8C-4B58-8E77-4068010FD253}" sibTransId="{532F11A3-EF51-4758-AA27-D676C5891D1E}"/>
    <dgm:cxn modelId="{B61AF72B-FB48-4A92-B685-6D689A4CE15C}" type="presOf" srcId="{3DB19136-FAE0-48D2-9F13-A3A25289E0EF}" destId="{4C982F13-1E7E-4A49-844C-BC761AACCB31}" srcOrd="0" destOrd="0" presId="urn:microsoft.com/office/officeart/2018/2/layout/IconVerticalSolidList"/>
    <dgm:cxn modelId="{50B5A749-2FD3-4A11-BAE0-1C088D86C76B}" srcId="{895946CA-860E-46DE-BA89-D4BB4D8C2A19}" destId="{30901A95-2A3A-4C2E-81FB-755B2AD6EEB5}" srcOrd="0" destOrd="0" parTransId="{6945EC2E-6C08-4FCA-87C1-E85B95980D5F}" sibTransId="{DD3C9699-DD1C-4C6A-BB8C-387C23A5263B}"/>
    <dgm:cxn modelId="{3EB14F82-0889-4BE3-A327-55B3AA86C4F5}" type="presOf" srcId="{30901A95-2A3A-4C2E-81FB-755B2AD6EEB5}" destId="{E0EE9EBD-6E10-46A5-9E98-D762EED81116}" srcOrd="0" destOrd="0" presId="urn:microsoft.com/office/officeart/2018/2/layout/IconVerticalSolidList"/>
    <dgm:cxn modelId="{812EE09C-1EA3-44D7-BDBF-47F96437523C}" srcId="{895946CA-860E-46DE-BA89-D4BB4D8C2A19}" destId="{3BABB302-50D7-47DC-AC22-8CDDA3DB578E}" srcOrd="4" destOrd="0" parTransId="{F817905C-AF90-4D24-8EE5-F8EE57697FE5}" sibTransId="{6459764B-1DDC-4BD4-B34A-DA8E67246812}"/>
    <dgm:cxn modelId="{F35149A0-6D73-4583-86CC-BB8E5D091EBE}" srcId="{895946CA-860E-46DE-BA89-D4BB4D8C2A19}" destId="{D1B3AC46-47C0-4CEE-9D80-8A361BC20E42}" srcOrd="1" destOrd="0" parTransId="{BEC1C51C-05A3-4EBD-8FA3-C0BD1B9799B0}" sibTransId="{AAD59D69-8934-408C-8A57-27DC961EAC9A}"/>
    <dgm:cxn modelId="{D04E69E3-36D9-4F99-A95C-52B318078A6C}" type="presOf" srcId="{3BABB302-50D7-47DC-AC22-8CDDA3DB578E}" destId="{968F7925-306F-46A9-9FDB-76726D5947B6}" srcOrd="0" destOrd="0" presId="urn:microsoft.com/office/officeart/2018/2/layout/IconVerticalSolidList"/>
    <dgm:cxn modelId="{E44F2DE5-FC5B-46DC-9BD6-77CFDDBCD550}" srcId="{895946CA-860E-46DE-BA89-D4BB4D8C2A19}" destId="{206387FF-F9AA-40C5-8706-2C7B8D12E92D}" srcOrd="2" destOrd="0" parTransId="{E9CE7B39-E3AD-4CF6-AB60-F0E818D77E29}" sibTransId="{594CA69A-1138-4E68-8082-705F91E7D188}"/>
    <dgm:cxn modelId="{3CDB43FA-5FA7-4052-A6A0-51D6F175D1A5}" type="presOf" srcId="{D1B3AC46-47C0-4CEE-9D80-8A361BC20E42}" destId="{25064683-26F1-4BFE-9BAE-5613D8E34A13}" srcOrd="0" destOrd="0" presId="urn:microsoft.com/office/officeart/2018/2/layout/IconVerticalSolidList"/>
    <dgm:cxn modelId="{5CC49693-BF38-4F4C-AE90-138F586D2AD9}" type="presParOf" srcId="{D5BDAF8B-DE67-40A3-9DBA-03F2007DD5C1}" destId="{AB17CBAA-540B-4D4B-BB11-972AE8A20C34}" srcOrd="0" destOrd="0" presId="urn:microsoft.com/office/officeart/2018/2/layout/IconVerticalSolidList"/>
    <dgm:cxn modelId="{4FFB569E-F992-4A8A-A617-811959A3BD51}" type="presParOf" srcId="{AB17CBAA-540B-4D4B-BB11-972AE8A20C34}" destId="{E850B6EE-68DC-49AF-8A47-9E93445FCDC5}" srcOrd="0" destOrd="0" presId="urn:microsoft.com/office/officeart/2018/2/layout/IconVerticalSolidList"/>
    <dgm:cxn modelId="{ABD76858-B5DB-4ACB-9475-1C8863B883D3}" type="presParOf" srcId="{AB17CBAA-540B-4D4B-BB11-972AE8A20C34}" destId="{B48DD46F-BEB5-4813-98D0-7D788EC0C819}" srcOrd="1" destOrd="0" presId="urn:microsoft.com/office/officeart/2018/2/layout/IconVerticalSolidList"/>
    <dgm:cxn modelId="{C80DE1CC-ECC4-44D1-AB1C-CABAACA100B1}" type="presParOf" srcId="{AB17CBAA-540B-4D4B-BB11-972AE8A20C34}" destId="{B3900BB1-5E6A-4E90-8C86-7A567619FA35}" srcOrd="2" destOrd="0" presId="urn:microsoft.com/office/officeart/2018/2/layout/IconVerticalSolidList"/>
    <dgm:cxn modelId="{847563F6-6E53-4C03-BA9A-6E5BFB2A9F50}" type="presParOf" srcId="{AB17CBAA-540B-4D4B-BB11-972AE8A20C34}" destId="{E0EE9EBD-6E10-46A5-9E98-D762EED81116}" srcOrd="3" destOrd="0" presId="urn:microsoft.com/office/officeart/2018/2/layout/IconVerticalSolidList"/>
    <dgm:cxn modelId="{F724CC57-4EA9-4D69-A3BC-0E8B4845D846}" type="presParOf" srcId="{D5BDAF8B-DE67-40A3-9DBA-03F2007DD5C1}" destId="{58E081E9-D86B-4390-8C91-B3566968089D}" srcOrd="1" destOrd="0" presId="urn:microsoft.com/office/officeart/2018/2/layout/IconVerticalSolidList"/>
    <dgm:cxn modelId="{76DA6EA7-9BB5-40A1-A282-43E502C3C800}" type="presParOf" srcId="{D5BDAF8B-DE67-40A3-9DBA-03F2007DD5C1}" destId="{CC740B96-899C-42DA-90B6-8FE2A03F16F3}" srcOrd="2" destOrd="0" presId="urn:microsoft.com/office/officeart/2018/2/layout/IconVerticalSolidList"/>
    <dgm:cxn modelId="{6BCD48AA-4E27-4C1B-AD2A-F019D5780DED}" type="presParOf" srcId="{CC740B96-899C-42DA-90B6-8FE2A03F16F3}" destId="{5DDDCFEB-E040-4831-A7F9-51D6C2041D87}" srcOrd="0" destOrd="0" presId="urn:microsoft.com/office/officeart/2018/2/layout/IconVerticalSolidList"/>
    <dgm:cxn modelId="{D0EF1B6B-38D3-483B-9A61-C81CB31A3115}" type="presParOf" srcId="{CC740B96-899C-42DA-90B6-8FE2A03F16F3}" destId="{38E96B99-3E54-43E4-9F12-4D5818E5C639}" srcOrd="1" destOrd="0" presId="urn:microsoft.com/office/officeart/2018/2/layout/IconVerticalSolidList"/>
    <dgm:cxn modelId="{612522B5-1036-4292-8CF1-8D273FAD5A48}" type="presParOf" srcId="{CC740B96-899C-42DA-90B6-8FE2A03F16F3}" destId="{2722B892-5FEF-41BA-9BE7-9D9BED703938}" srcOrd="2" destOrd="0" presId="urn:microsoft.com/office/officeart/2018/2/layout/IconVerticalSolidList"/>
    <dgm:cxn modelId="{B8C63976-FB06-45CD-AED0-02861FEE3B66}" type="presParOf" srcId="{CC740B96-899C-42DA-90B6-8FE2A03F16F3}" destId="{25064683-26F1-4BFE-9BAE-5613D8E34A13}" srcOrd="3" destOrd="0" presId="urn:microsoft.com/office/officeart/2018/2/layout/IconVerticalSolidList"/>
    <dgm:cxn modelId="{D5756711-22BD-441B-ABCE-3B1F94E596E1}" type="presParOf" srcId="{D5BDAF8B-DE67-40A3-9DBA-03F2007DD5C1}" destId="{1AB6CD04-2080-422F-8C35-44F7CCA93118}" srcOrd="3" destOrd="0" presId="urn:microsoft.com/office/officeart/2018/2/layout/IconVerticalSolidList"/>
    <dgm:cxn modelId="{539A2C73-EC7D-4191-88E4-EF490FA90077}" type="presParOf" srcId="{D5BDAF8B-DE67-40A3-9DBA-03F2007DD5C1}" destId="{0310CCC0-C69A-4D70-8C7D-52DDA9ABBD79}" srcOrd="4" destOrd="0" presId="urn:microsoft.com/office/officeart/2018/2/layout/IconVerticalSolidList"/>
    <dgm:cxn modelId="{FE91B121-D914-4578-B5D1-B5F77C6784F6}" type="presParOf" srcId="{0310CCC0-C69A-4D70-8C7D-52DDA9ABBD79}" destId="{81A93301-8DA6-4685-9C98-D00101910656}" srcOrd="0" destOrd="0" presId="urn:microsoft.com/office/officeart/2018/2/layout/IconVerticalSolidList"/>
    <dgm:cxn modelId="{361764DC-F58F-472B-854E-B9F13FC801A6}" type="presParOf" srcId="{0310CCC0-C69A-4D70-8C7D-52DDA9ABBD79}" destId="{55142758-32D4-4152-AA17-86A07248215B}" srcOrd="1" destOrd="0" presId="urn:microsoft.com/office/officeart/2018/2/layout/IconVerticalSolidList"/>
    <dgm:cxn modelId="{EEC387AB-8BA5-4AB1-82EA-0E6B6D84E215}" type="presParOf" srcId="{0310CCC0-C69A-4D70-8C7D-52DDA9ABBD79}" destId="{36776255-85B6-4037-B7A9-FDBBF27349DA}" srcOrd="2" destOrd="0" presId="urn:microsoft.com/office/officeart/2018/2/layout/IconVerticalSolidList"/>
    <dgm:cxn modelId="{2D3ECE1A-8275-4484-A8C5-711D68D32292}" type="presParOf" srcId="{0310CCC0-C69A-4D70-8C7D-52DDA9ABBD79}" destId="{0BDD4C25-03CD-460C-BC38-A7D23997B6F0}" srcOrd="3" destOrd="0" presId="urn:microsoft.com/office/officeart/2018/2/layout/IconVerticalSolidList"/>
    <dgm:cxn modelId="{863DFB54-48CE-42C1-B8A3-816BE3ACC8A0}" type="presParOf" srcId="{D5BDAF8B-DE67-40A3-9DBA-03F2007DD5C1}" destId="{8A03DB90-D329-4358-8C1C-1D4A592F8E66}" srcOrd="5" destOrd="0" presId="urn:microsoft.com/office/officeart/2018/2/layout/IconVerticalSolidList"/>
    <dgm:cxn modelId="{D1C006B6-9125-481E-A8CA-754AE82BFDFC}" type="presParOf" srcId="{D5BDAF8B-DE67-40A3-9DBA-03F2007DD5C1}" destId="{8FE923D5-B47D-4D72-949A-7E487D36794D}" srcOrd="6" destOrd="0" presId="urn:microsoft.com/office/officeart/2018/2/layout/IconVerticalSolidList"/>
    <dgm:cxn modelId="{7A6EBDE8-2CE0-4D57-BCBE-310D3EBFA80B}" type="presParOf" srcId="{8FE923D5-B47D-4D72-949A-7E487D36794D}" destId="{388F4F1A-CCD9-4F44-8E64-5782DA009B82}" srcOrd="0" destOrd="0" presId="urn:microsoft.com/office/officeart/2018/2/layout/IconVerticalSolidList"/>
    <dgm:cxn modelId="{0349789E-BA7F-441C-849D-51A0B8FABE9B}" type="presParOf" srcId="{8FE923D5-B47D-4D72-949A-7E487D36794D}" destId="{38C5358A-8E21-4924-91E2-1E1CCE342F95}" srcOrd="1" destOrd="0" presId="urn:microsoft.com/office/officeart/2018/2/layout/IconVerticalSolidList"/>
    <dgm:cxn modelId="{99B4B2E1-13CC-4726-9C34-10D4CFBE7EF8}" type="presParOf" srcId="{8FE923D5-B47D-4D72-949A-7E487D36794D}" destId="{7741CBAA-BA9D-4879-B45A-A163CAA2F267}" srcOrd="2" destOrd="0" presId="urn:microsoft.com/office/officeart/2018/2/layout/IconVerticalSolidList"/>
    <dgm:cxn modelId="{F74D0E3B-0EDA-4D06-BCDC-272BE1078DB2}" type="presParOf" srcId="{8FE923D5-B47D-4D72-949A-7E487D36794D}" destId="{4C982F13-1E7E-4A49-844C-BC761AACCB31}" srcOrd="3" destOrd="0" presId="urn:microsoft.com/office/officeart/2018/2/layout/IconVerticalSolidList"/>
    <dgm:cxn modelId="{09C76618-37AB-4035-8A04-E5F6544B0A1F}" type="presParOf" srcId="{D5BDAF8B-DE67-40A3-9DBA-03F2007DD5C1}" destId="{EE06C610-AEE9-4189-B560-7D361B0C82B1}" srcOrd="7" destOrd="0" presId="urn:microsoft.com/office/officeart/2018/2/layout/IconVerticalSolidList"/>
    <dgm:cxn modelId="{2C442EB3-E57D-46DA-AE14-8F9110F38721}" type="presParOf" srcId="{D5BDAF8B-DE67-40A3-9DBA-03F2007DD5C1}" destId="{83CDEDFB-E618-49F4-9AB6-D68ECC5A4CC1}" srcOrd="8" destOrd="0" presId="urn:microsoft.com/office/officeart/2018/2/layout/IconVerticalSolidList"/>
    <dgm:cxn modelId="{4482D30F-825F-433A-865B-FA42EFAFB089}" type="presParOf" srcId="{83CDEDFB-E618-49F4-9AB6-D68ECC5A4CC1}" destId="{CE67C14A-AA59-46F7-BCBD-C8BDD4D942E4}" srcOrd="0" destOrd="0" presId="urn:microsoft.com/office/officeart/2018/2/layout/IconVerticalSolidList"/>
    <dgm:cxn modelId="{031F0FCD-F2CE-40A9-B5B0-146FA76511BF}" type="presParOf" srcId="{83CDEDFB-E618-49F4-9AB6-D68ECC5A4CC1}" destId="{771E796E-BFC8-4649-A3C0-3F5F5B745B83}" srcOrd="1" destOrd="0" presId="urn:microsoft.com/office/officeart/2018/2/layout/IconVerticalSolidList"/>
    <dgm:cxn modelId="{FE6DECBB-EC28-42D0-94D6-3BE67CEA1D6E}" type="presParOf" srcId="{83CDEDFB-E618-49F4-9AB6-D68ECC5A4CC1}" destId="{25BF75B8-4247-4FAF-A09D-AFFBF0B78F1A}" srcOrd="2" destOrd="0" presId="urn:microsoft.com/office/officeart/2018/2/layout/IconVerticalSolidList"/>
    <dgm:cxn modelId="{3FFABCB0-F48D-42AA-A298-869AC963B3C4}" type="presParOf" srcId="{83CDEDFB-E618-49F4-9AB6-D68ECC5A4CC1}" destId="{968F7925-306F-46A9-9FDB-76726D5947B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01EE54-750D-4380-98CF-E5667041871A}"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B871CF6-292B-4256-8220-8AA24C8B3039}">
      <dgm:prSet/>
      <dgm:spPr/>
      <dgm:t>
        <a:bodyPr/>
        <a:lstStyle/>
        <a:p>
          <a:r>
            <a:rPr lang="fr-FR"/>
            <a:t>pH</a:t>
          </a:r>
          <a:endParaRPr lang="en-US"/>
        </a:p>
      </dgm:t>
    </dgm:pt>
    <dgm:pt modelId="{D274DC48-53F5-447D-8B99-425969FE76B1}" type="parTrans" cxnId="{D19F46B5-B486-466C-8D54-0FCD2373F9E6}">
      <dgm:prSet/>
      <dgm:spPr/>
      <dgm:t>
        <a:bodyPr/>
        <a:lstStyle/>
        <a:p>
          <a:endParaRPr lang="en-US"/>
        </a:p>
      </dgm:t>
    </dgm:pt>
    <dgm:pt modelId="{1A200806-69C0-4402-829C-A847F24EB413}" type="sibTrans" cxnId="{D19F46B5-B486-466C-8D54-0FCD2373F9E6}">
      <dgm:prSet/>
      <dgm:spPr/>
      <dgm:t>
        <a:bodyPr/>
        <a:lstStyle/>
        <a:p>
          <a:endParaRPr lang="en-US"/>
        </a:p>
      </dgm:t>
    </dgm:pt>
    <dgm:pt modelId="{46CEB3DA-7FCD-407C-9E2B-8EEDB3CD7320}">
      <dgm:prSet/>
      <dgm:spPr/>
      <dgm:t>
        <a:bodyPr/>
        <a:lstStyle/>
        <a:p>
          <a:r>
            <a:rPr lang="fr-FR"/>
            <a:t>Hardness</a:t>
          </a:r>
          <a:endParaRPr lang="en-US"/>
        </a:p>
      </dgm:t>
    </dgm:pt>
    <dgm:pt modelId="{BA3C0D31-8811-42C9-9DDD-DDDF4A53C623}" type="parTrans" cxnId="{30206C44-5A30-42C2-B731-BE7A26DEE92E}">
      <dgm:prSet/>
      <dgm:spPr/>
      <dgm:t>
        <a:bodyPr/>
        <a:lstStyle/>
        <a:p>
          <a:endParaRPr lang="en-US"/>
        </a:p>
      </dgm:t>
    </dgm:pt>
    <dgm:pt modelId="{6D4A2F80-B6A4-4576-A5C1-9C1658066F66}" type="sibTrans" cxnId="{30206C44-5A30-42C2-B731-BE7A26DEE92E}">
      <dgm:prSet/>
      <dgm:spPr/>
      <dgm:t>
        <a:bodyPr/>
        <a:lstStyle/>
        <a:p>
          <a:endParaRPr lang="en-US"/>
        </a:p>
      </dgm:t>
    </dgm:pt>
    <dgm:pt modelId="{203318B8-160A-4C17-BA8A-A3E0C21CA96D}">
      <dgm:prSet/>
      <dgm:spPr/>
      <dgm:t>
        <a:bodyPr/>
        <a:lstStyle/>
        <a:p>
          <a:r>
            <a:rPr lang="fr-FR"/>
            <a:t>Solids</a:t>
          </a:r>
          <a:endParaRPr lang="en-US"/>
        </a:p>
      </dgm:t>
    </dgm:pt>
    <dgm:pt modelId="{204A4E32-A05A-4181-9FFD-AAAF7FCB2F01}" type="parTrans" cxnId="{0A18C818-0B36-457C-98F5-8F130AB0C48A}">
      <dgm:prSet/>
      <dgm:spPr/>
      <dgm:t>
        <a:bodyPr/>
        <a:lstStyle/>
        <a:p>
          <a:endParaRPr lang="en-US"/>
        </a:p>
      </dgm:t>
    </dgm:pt>
    <dgm:pt modelId="{0F52FE66-9AC3-4A63-B5F3-7806133FAF03}" type="sibTrans" cxnId="{0A18C818-0B36-457C-98F5-8F130AB0C48A}">
      <dgm:prSet/>
      <dgm:spPr/>
      <dgm:t>
        <a:bodyPr/>
        <a:lstStyle/>
        <a:p>
          <a:endParaRPr lang="en-US"/>
        </a:p>
      </dgm:t>
    </dgm:pt>
    <dgm:pt modelId="{3F5BB48C-C464-40BD-9DB0-01F7DA14DC24}">
      <dgm:prSet/>
      <dgm:spPr/>
      <dgm:t>
        <a:bodyPr/>
        <a:lstStyle/>
        <a:p>
          <a:r>
            <a:rPr lang="fr-FR"/>
            <a:t>Chloramines</a:t>
          </a:r>
          <a:endParaRPr lang="en-US"/>
        </a:p>
      </dgm:t>
    </dgm:pt>
    <dgm:pt modelId="{F42ECE7A-B057-4336-85C2-440C792BAF58}" type="parTrans" cxnId="{D5660C5A-AE9B-4602-8392-174A0FEB9CCF}">
      <dgm:prSet/>
      <dgm:spPr/>
      <dgm:t>
        <a:bodyPr/>
        <a:lstStyle/>
        <a:p>
          <a:endParaRPr lang="en-US"/>
        </a:p>
      </dgm:t>
    </dgm:pt>
    <dgm:pt modelId="{788BDD03-22BC-4A58-80FB-3461799BDED8}" type="sibTrans" cxnId="{D5660C5A-AE9B-4602-8392-174A0FEB9CCF}">
      <dgm:prSet/>
      <dgm:spPr/>
      <dgm:t>
        <a:bodyPr/>
        <a:lstStyle/>
        <a:p>
          <a:endParaRPr lang="en-US"/>
        </a:p>
      </dgm:t>
    </dgm:pt>
    <dgm:pt modelId="{2DC58DDE-0C70-4A32-9D57-9ACB23D24EF3}">
      <dgm:prSet/>
      <dgm:spPr/>
      <dgm:t>
        <a:bodyPr/>
        <a:lstStyle/>
        <a:p>
          <a:r>
            <a:rPr lang="fr-FR"/>
            <a:t>Sulfates</a:t>
          </a:r>
          <a:endParaRPr lang="en-US"/>
        </a:p>
      </dgm:t>
    </dgm:pt>
    <dgm:pt modelId="{9EE26D46-CBB3-4D96-86B1-447D72142D8B}" type="parTrans" cxnId="{F9F49678-D467-40F6-9179-E8735436EAED}">
      <dgm:prSet/>
      <dgm:spPr/>
      <dgm:t>
        <a:bodyPr/>
        <a:lstStyle/>
        <a:p>
          <a:endParaRPr lang="en-US"/>
        </a:p>
      </dgm:t>
    </dgm:pt>
    <dgm:pt modelId="{82A499BC-4163-4D0B-8A88-8DA8A04F327B}" type="sibTrans" cxnId="{F9F49678-D467-40F6-9179-E8735436EAED}">
      <dgm:prSet/>
      <dgm:spPr/>
      <dgm:t>
        <a:bodyPr/>
        <a:lstStyle/>
        <a:p>
          <a:endParaRPr lang="en-US"/>
        </a:p>
      </dgm:t>
    </dgm:pt>
    <dgm:pt modelId="{2340BABC-E816-4E15-8672-FD313935B387}">
      <dgm:prSet/>
      <dgm:spPr/>
      <dgm:t>
        <a:bodyPr/>
        <a:lstStyle/>
        <a:p>
          <a:r>
            <a:rPr lang="fr-FR"/>
            <a:t>Conductivity</a:t>
          </a:r>
          <a:endParaRPr lang="en-US"/>
        </a:p>
      </dgm:t>
    </dgm:pt>
    <dgm:pt modelId="{BF9F0DF0-24CC-4B95-8D66-0437A6EF51A7}" type="parTrans" cxnId="{550EE07C-AE22-40A1-8152-54AA64443B1E}">
      <dgm:prSet/>
      <dgm:spPr/>
      <dgm:t>
        <a:bodyPr/>
        <a:lstStyle/>
        <a:p>
          <a:endParaRPr lang="en-US"/>
        </a:p>
      </dgm:t>
    </dgm:pt>
    <dgm:pt modelId="{BC6430D7-FD0E-4041-9D30-23234C08D57F}" type="sibTrans" cxnId="{550EE07C-AE22-40A1-8152-54AA64443B1E}">
      <dgm:prSet/>
      <dgm:spPr/>
      <dgm:t>
        <a:bodyPr/>
        <a:lstStyle/>
        <a:p>
          <a:endParaRPr lang="en-US"/>
        </a:p>
      </dgm:t>
    </dgm:pt>
    <dgm:pt modelId="{977E2BE7-1EAE-408A-BBB3-8087E3538F71}">
      <dgm:prSet/>
      <dgm:spPr/>
      <dgm:t>
        <a:bodyPr/>
        <a:lstStyle/>
        <a:p>
          <a:r>
            <a:rPr lang="fr-FR"/>
            <a:t>Organic Carbon</a:t>
          </a:r>
          <a:endParaRPr lang="en-US"/>
        </a:p>
      </dgm:t>
    </dgm:pt>
    <dgm:pt modelId="{D2E973D0-8393-47C5-8887-989BA1153E19}" type="parTrans" cxnId="{27D4099E-7DFE-481C-A936-42B0E5A1F93A}">
      <dgm:prSet/>
      <dgm:spPr/>
      <dgm:t>
        <a:bodyPr/>
        <a:lstStyle/>
        <a:p>
          <a:endParaRPr lang="en-US"/>
        </a:p>
      </dgm:t>
    </dgm:pt>
    <dgm:pt modelId="{5C7D201B-F7AA-4E3F-AE95-02FA9B48517E}" type="sibTrans" cxnId="{27D4099E-7DFE-481C-A936-42B0E5A1F93A}">
      <dgm:prSet/>
      <dgm:spPr/>
      <dgm:t>
        <a:bodyPr/>
        <a:lstStyle/>
        <a:p>
          <a:endParaRPr lang="en-US"/>
        </a:p>
      </dgm:t>
    </dgm:pt>
    <dgm:pt modelId="{87FE4AC8-1948-422B-9750-B6E5A28F84FD}">
      <dgm:prSet/>
      <dgm:spPr/>
      <dgm:t>
        <a:bodyPr/>
        <a:lstStyle/>
        <a:p>
          <a:r>
            <a:rPr lang="fr-FR"/>
            <a:t>Trihalomethanes</a:t>
          </a:r>
          <a:endParaRPr lang="en-US"/>
        </a:p>
      </dgm:t>
    </dgm:pt>
    <dgm:pt modelId="{2F16D618-76F2-438A-B00C-ABE10CFE55E5}" type="parTrans" cxnId="{AF9BFF43-DAD0-40A9-8F81-E0F510569E7C}">
      <dgm:prSet/>
      <dgm:spPr/>
      <dgm:t>
        <a:bodyPr/>
        <a:lstStyle/>
        <a:p>
          <a:endParaRPr lang="en-US"/>
        </a:p>
      </dgm:t>
    </dgm:pt>
    <dgm:pt modelId="{5A266F02-62DD-4997-8853-4C5BBD71C0E2}" type="sibTrans" cxnId="{AF9BFF43-DAD0-40A9-8F81-E0F510569E7C}">
      <dgm:prSet/>
      <dgm:spPr/>
      <dgm:t>
        <a:bodyPr/>
        <a:lstStyle/>
        <a:p>
          <a:endParaRPr lang="en-US"/>
        </a:p>
      </dgm:t>
    </dgm:pt>
    <dgm:pt modelId="{7218AAC8-916F-4BE1-84CA-34F5C1E806CE}">
      <dgm:prSet/>
      <dgm:spPr/>
      <dgm:t>
        <a:bodyPr/>
        <a:lstStyle/>
        <a:p>
          <a:r>
            <a:rPr lang="fr-FR"/>
            <a:t>Turbidity</a:t>
          </a:r>
          <a:endParaRPr lang="en-US"/>
        </a:p>
      </dgm:t>
    </dgm:pt>
    <dgm:pt modelId="{50014AA9-3E11-412D-8AF3-8123D1011808}" type="parTrans" cxnId="{DB66493D-440C-467A-B44E-BCC23E5B8BD7}">
      <dgm:prSet/>
      <dgm:spPr/>
      <dgm:t>
        <a:bodyPr/>
        <a:lstStyle/>
        <a:p>
          <a:endParaRPr lang="en-US"/>
        </a:p>
      </dgm:t>
    </dgm:pt>
    <dgm:pt modelId="{916BDF65-10A2-4D66-A6C2-50FAEB0DA138}" type="sibTrans" cxnId="{DB66493D-440C-467A-B44E-BCC23E5B8BD7}">
      <dgm:prSet/>
      <dgm:spPr/>
      <dgm:t>
        <a:bodyPr/>
        <a:lstStyle/>
        <a:p>
          <a:endParaRPr lang="en-US"/>
        </a:p>
      </dgm:t>
    </dgm:pt>
    <dgm:pt modelId="{047BF697-3F22-4AB6-A61F-DF8A522AA44E}">
      <dgm:prSet/>
      <dgm:spPr/>
      <dgm:t>
        <a:bodyPr/>
        <a:lstStyle/>
        <a:p>
          <a:r>
            <a:rPr lang="fr-FR"/>
            <a:t>Potability </a:t>
          </a:r>
          <a:endParaRPr lang="en-US"/>
        </a:p>
      </dgm:t>
    </dgm:pt>
    <dgm:pt modelId="{3C4995C4-F977-4A13-ACB9-8416ADD9F42D}" type="parTrans" cxnId="{B3A759B4-EDAC-4B6F-9EDC-3AB797846E15}">
      <dgm:prSet/>
      <dgm:spPr/>
      <dgm:t>
        <a:bodyPr/>
        <a:lstStyle/>
        <a:p>
          <a:endParaRPr lang="en-US"/>
        </a:p>
      </dgm:t>
    </dgm:pt>
    <dgm:pt modelId="{A278BA3C-AE98-4D73-86FD-1EBF45E65683}" type="sibTrans" cxnId="{B3A759B4-EDAC-4B6F-9EDC-3AB797846E15}">
      <dgm:prSet/>
      <dgm:spPr/>
      <dgm:t>
        <a:bodyPr/>
        <a:lstStyle/>
        <a:p>
          <a:endParaRPr lang="en-US"/>
        </a:p>
      </dgm:t>
    </dgm:pt>
    <dgm:pt modelId="{5832022C-1E9E-4D8E-AE0D-1262891B69E2}" type="pres">
      <dgm:prSet presAssocID="{3A01EE54-750D-4380-98CF-E5667041871A}" presName="linear" presStyleCnt="0">
        <dgm:presLayoutVars>
          <dgm:animLvl val="lvl"/>
          <dgm:resizeHandles val="exact"/>
        </dgm:presLayoutVars>
      </dgm:prSet>
      <dgm:spPr/>
    </dgm:pt>
    <dgm:pt modelId="{9896B244-E95D-49E5-98EB-8962392128C4}" type="pres">
      <dgm:prSet presAssocID="{EB871CF6-292B-4256-8220-8AA24C8B3039}" presName="parentText" presStyleLbl="node1" presStyleIdx="0" presStyleCnt="10">
        <dgm:presLayoutVars>
          <dgm:chMax val="0"/>
          <dgm:bulletEnabled val="1"/>
        </dgm:presLayoutVars>
      </dgm:prSet>
      <dgm:spPr/>
    </dgm:pt>
    <dgm:pt modelId="{EA9123C0-13A6-43B0-B52D-39D985D6B2FC}" type="pres">
      <dgm:prSet presAssocID="{1A200806-69C0-4402-829C-A847F24EB413}" presName="spacer" presStyleCnt="0"/>
      <dgm:spPr/>
    </dgm:pt>
    <dgm:pt modelId="{7569E28E-E75E-4508-ADD4-952096CC9EEB}" type="pres">
      <dgm:prSet presAssocID="{46CEB3DA-7FCD-407C-9E2B-8EEDB3CD7320}" presName="parentText" presStyleLbl="node1" presStyleIdx="1" presStyleCnt="10">
        <dgm:presLayoutVars>
          <dgm:chMax val="0"/>
          <dgm:bulletEnabled val="1"/>
        </dgm:presLayoutVars>
      </dgm:prSet>
      <dgm:spPr/>
    </dgm:pt>
    <dgm:pt modelId="{C4877ACC-EC61-41AE-9E42-CB31AAC02F80}" type="pres">
      <dgm:prSet presAssocID="{6D4A2F80-B6A4-4576-A5C1-9C1658066F66}" presName="spacer" presStyleCnt="0"/>
      <dgm:spPr/>
    </dgm:pt>
    <dgm:pt modelId="{3CA3BC86-ACE3-4141-8F62-EBE19D450D02}" type="pres">
      <dgm:prSet presAssocID="{203318B8-160A-4C17-BA8A-A3E0C21CA96D}" presName="parentText" presStyleLbl="node1" presStyleIdx="2" presStyleCnt="10">
        <dgm:presLayoutVars>
          <dgm:chMax val="0"/>
          <dgm:bulletEnabled val="1"/>
        </dgm:presLayoutVars>
      </dgm:prSet>
      <dgm:spPr/>
    </dgm:pt>
    <dgm:pt modelId="{228DE385-42C2-47CC-9565-3BA53D2E5B88}" type="pres">
      <dgm:prSet presAssocID="{0F52FE66-9AC3-4A63-B5F3-7806133FAF03}" presName="spacer" presStyleCnt="0"/>
      <dgm:spPr/>
    </dgm:pt>
    <dgm:pt modelId="{369B7C02-6942-46D4-9759-43B38D1497EC}" type="pres">
      <dgm:prSet presAssocID="{3F5BB48C-C464-40BD-9DB0-01F7DA14DC24}" presName="parentText" presStyleLbl="node1" presStyleIdx="3" presStyleCnt="10">
        <dgm:presLayoutVars>
          <dgm:chMax val="0"/>
          <dgm:bulletEnabled val="1"/>
        </dgm:presLayoutVars>
      </dgm:prSet>
      <dgm:spPr/>
    </dgm:pt>
    <dgm:pt modelId="{D23D164E-2060-4CC3-9B9C-9E8CE62250CF}" type="pres">
      <dgm:prSet presAssocID="{788BDD03-22BC-4A58-80FB-3461799BDED8}" presName="spacer" presStyleCnt="0"/>
      <dgm:spPr/>
    </dgm:pt>
    <dgm:pt modelId="{C1110593-0020-4C26-9244-20306954EF72}" type="pres">
      <dgm:prSet presAssocID="{2DC58DDE-0C70-4A32-9D57-9ACB23D24EF3}" presName="parentText" presStyleLbl="node1" presStyleIdx="4" presStyleCnt="10">
        <dgm:presLayoutVars>
          <dgm:chMax val="0"/>
          <dgm:bulletEnabled val="1"/>
        </dgm:presLayoutVars>
      </dgm:prSet>
      <dgm:spPr/>
    </dgm:pt>
    <dgm:pt modelId="{8CEB1F8E-ACD4-4307-87C9-49979A471D01}" type="pres">
      <dgm:prSet presAssocID="{82A499BC-4163-4D0B-8A88-8DA8A04F327B}" presName="spacer" presStyleCnt="0"/>
      <dgm:spPr/>
    </dgm:pt>
    <dgm:pt modelId="{70A77CC4-C39C-49D7-BA52-D442325B8DBA}" type="pres">
      <dgm:prSet presAssocID="{2340BABC-E816-4E15-8672-FD313935B387}" presName="parentText" presStyleLbl="node1" presStyleIdx="5" presStyleCnt="10">
        <dgm:presLayoutVars>
          <dgm:chMax val="0"/>
          <dgm:bulletEnabled val="1"/>
        </dgm:presLayoutVars>
      </dgm:prSet>
      <dgm:spPr/>
    </dgm:pt>
    <dgm:pt modelId="{3FA57EA6-CBA4-4852-8AEE-9B534782E8E7}" type="pres">
      <dgm:prSet presAssocID="{BC6430D7-FD0E-4041-9D30-23234C08D57F}" presName="spacer" presStyleCnt="0"/>
      <dgm:spPr/>
    </dgm:pt>
    <dgm:pt modelId="{B06089A1-84D4-44F6-A34E-A961D697DFC1}" type="pres">
      <dgm:prSet presAssocID="{977E2BE7-1EAE-408A-BBB3-8087E3538F71}" presName="parentText" presStyleLbl="node1" presStyleIdx="6" presStyleCnt="10">
        <dgm:presLayoutVars>
          <dgm:chMax val="0"/>
          <dgm:bulletEnabled val="1"/>
        </dgm:presLayoutVars>
      </dgm:prSet>
      <dgm:spPr/>
    </dgm:pt>
    <dgm:pt modelId="{2C2AC430-4817-4702-97C9-430EF59CA33A}" type="pres">
      <dgm:prSet presAssocID="{5C7D201B-F7AA-4E3F-AE95-02FA9B48517E}" presName="spacer" presStyleCnt="0"/>
      <dgm:spPr/>
    </dgm:pt>
    <dgm:pt modelId="{51C94D5A-A7F0-494A-A82B-CA5549D662E4}" type="pres">
      <dgm:prSet presAssocID="{87FE4AC8-1948-422B-9750-B6E5A28F84FD}" presName="parentText" presStyleLbl="node1" presStyleIdx="7" presStyleCnt="10">
        <dgm:presLayoutVars>
          <dgm:chMax val="0"/>
          <dgm:bulletEnabled val="1"/>
        </dgm:presLayoutVars>
      </dgm:prSet>
      <dgm:spPr/>
    </dgm:pt>
    <dgm:pt modelId="{3C1BAE55-C4F5-4400-8B49-D2F19235D03F}" type="pres">
      <dgm:prSet presAssocID="{5A266F02-62DD-4997-8853-4C5BBD71C0E2}" presName="spacer" presStyleCnt="0"/>
      <dgm:spPr/>
    </dgm:pt>
    <dgm:pt modelId="{2DE761D2-2411-489F-9469-54D1235F95EA}" type="pres">
      <dgm:prSet presAssocID="{7218AAC8-916F-4BE1-84CA-34F5C1E806CE}" presName="parentText" presStyleLbl="node1" presStyleIdx="8" presStyleCnt="10">
        <dgm:presLayoutVars>
          <dgm:chMax val="0"/>
          <dgm:bulletEnabled val="1"/>
        </dgm:presLayoutVars>
      </dgm:prSet>
      <dgm:spPr/>
    </dgm:pt>
    <dgm:pt modelId="{9C618151-4BCB-407E-A83D-4D82740C40F3}" type="pres">
      <dgm:prSet presAssocID="{916BDF65-10A2-4D66-A6C2-50FAEB0DA138}" presName="spacer" presStyleCnt="0"/>
      <dgm:spPr/>
    </dgm:pt>
    <dgm:pt modelId="{3E491309-1FDB-49B0-9CAC-86DC4008DA4B}" type="pres">
      <dgm:prSet presAssocID="{047BF697-3F22-4AB6-A61F-DF8A522AA44E}" presName="parentText" presStyleLbl="node1" presStyleIdx="9" presStyleCnt="10">
        <dgm:presLayoutVars>
          <dgm:chMax val="0"/>
          <dgm:bulletEnabled val="1"/>
        </dgm:presLayoutVars>
      </dgm:prSet>
      <dgm:spPr/>
    </dgm:pt>
  </dgm:ptLst>
  <dgm:cxnLst>
    <dgm:cxn modelId="{0A18C818-0B36-457C-98F5-8F130AB0C48A}" srcId="{3A01EE54-750D-4380-98CF-E5667041871A}" destId="{203318B8-160A-4C17-BA8A-A3E0C21CA96D}" srcOrd="2" destOrd="0" parTransId="{204A4E32-A05A-4181-9FFD-AAAF7FCB2F01}" sibTransId="{0F52FE66-9AC3-4A63-B5F3-7806133FAF03}"/>
    <dgm:cxn modelId="{73A4D219-62A8-4484-8247-A56C2A40F976}" type="presOf" srcId="{2DC58DDE-0C70-4A32-9D57-9ACB23D24EF3}" destId="{C1110593-0020-4C26-9244-20306954EF72}" srcOrd="0" destOrd="0" presId="urn:microsoft.com/office/officeart/2005/8/layout/vList2"/>
    <dgm:cxn modelId="{278D2438-BEB8-4CA2-87EA-A1B127129F3D}" type="presOf" srcId="{3A01EE54-750D-4380-98CF-E5667041871A}" destId="{5832022C-1E9E-4D8E-AE0D-1262891B69E2}" srcOrd="0" destOrd="0" presId="urn:microsoft.com/office/officeart/2005/8/layout/vList2"/>
    <dgm:cxn modelId="{DB66493D-440C-467A-B44E-BCC23E5B8BD7}" srcId="{3A01EE54-750D-4380-98CF-E5667041871A}" destId="{7218AAC8-916F-4BE1-84CA-34F5C1E806CE}" srcOrd="8" destOrd="0" parTransId="{50014AA9-3E11-412D-8AF3-8123D1011808}" sibTransId="{916BDF65-10A2-4D66-A6C2-50FAEB0DA138}"/>
    <dgm:cxn modelId="{AF9BFF43-DAD0-40A9-8F81-E0F510569E7C}" srcId="{3A01EE54-750D-4380-98CF-E5667041871A}" destId="{87FE4AC8-1948-422B-9750-B6E5A28F84FD}" srcOrd="7" destOrd="0" parTransId="{2F16D618-76F2-438A-B00C-ABE10CFE55E5}" sibTransId="{5A266F02-62DD-4997-8853-4C5BBD71C0E2}"/>
    <dgm:cxn modelId="{30206C44-5A30-42C2-B731-BE7A26DEE92E}" srcId="{3A01EE54-750D-4380-98CF-E5667041871A}" destId="{46CEB3DA-7FCD-407C-9E2B-8EEDB3CD7320}" srcOrd="1" destOrd="0" parTransId="{BA3C0D31-8811-42C9-9DDD-DDDF4A53C623}" sibTransId="{6D4A2F80-B6A4-4576-A5C1-9C1658066F66}"/>
    <dgm:cxn modelId="{5281EC69-5815-4F3A-B00D-A1348142A9AB}" type="presOf" srcId="{46CEB3DA-7FCD-407C-9E2B-8EEDB3CD7320}" destId="{7569E28E-E75E-4508-ADD4-952096CC9EEB}" srcOrd="0" destOrd="0" presId="urn:microsoft.com/office/officeart/2005/8/layout/vList2"/>
    <dgm:cxn modelId="{43841B4F-6A4E-4672-B3B6-A2F947015FB5}" type="presOf" srcId="{2340BABC-E816-4E15-8672-FD313935B387}" destId="{70A77CC4-C39C-49D7-BA52-D442325B8DBA}" srcOrd="0" destOrd="0" presId="urn:microsoft.com/office/officeart/2005/8/layout/vList2"/>
    <dgm:cxn modelId="{7A3B5B78-5B4B-46F7-9794-59EC0557C2D1}" type="presOf" srcId="{EB871CF6-292B-4256-8220-8AA24C8B3039}" destId="{9896B244-E95D-49E5-98EB-8962392128C4}" srcOrd="0" destOrd="0" presId="urn:microsoft.com/office/officeart/2005/8/layout/vList2"/>
    <dgm:cxn modelId="{F9F49678-D467-40F6-9179-E8735436EAED}" srcId="{3A01EE54-750D-4380-98CF-E5667041871A}" destId="{2DC58DDE-0C70-4A32-9D57-9ACB23D24EF3}" srcOrd="4" destOrd="0" parTransId="{9EE26D46-CBB3-4D96-86B1-447D72142D8B}" sibTransId="{82A499BC-4163-4D0B-8A88-8DA8A04F327B}"/>
    <dgm:cxn modelId="{D5660C5A-AE9B-4602-8392-174A0FEB9CCF}" srcId="{3A01EE54-750D-4380-98CF-E5667041871A}" destId="{3F5BB48C-C464-40BD-9DB0-01F7DA14DC24}" srcOrd="3" destOrd="0" parTransId="{F42ECE7A-B057-4336-85C2-440C792BAF58}" sibTransId="{788BDD03-22BC-4A58-80FB-3461799BDED8}"/>
    <dgm:cxn modelId="{550EE07C-AE22-40A1-8152-54AA64443B1E}" srcId="{3A01EE54-750D-4380-98CF-E5667041871A}" destId="{2340BABC-E816-4E15-8672-FD313935B387}" srcOrd="5" destOrd="0" parTransId="{BF9F0DF0-24CC-4B95-8D66-0437A6EF51A7}" sibTransId="{BC6430D7-FD0E-4041-9D30-23234C08D57F}"/>
    <dgm:cxn modelId="{B6DD208C-B383-4D0A-A88E-99CA4F0DE7E6}" type="presOf" srcId="{87FE4AC8-1948-422B-9750-B6E5A28F84FD}" destId="{51C94D5A-A7F0-494A-A82B-CA5549D662E4}" srcOrd="0" destOrd="0" presId="urn:microsoft.com/office/officeart/2005/8/layout/vList2"/>
    <dgm:cxn modelId="{6856148E-B072-4472-A670-5D80BD37EEC3}" type="presOf" srcId="{203318B8-160A-4C17-BA8A-A3E0C21CA96D}" destId="{3CA3BC86-ACE3-4141-8F62-EBE19D450D02}" srcOrd="0" destOrd="0" presId="urn:microsoft.com/office/officeart/2005/8/layout/vList2"/>
    <dgm:cxn modelId="{55BB519C-985A-4AE9-ACFB-F571CF282246}" type="presOf" srcId="{3F5BB48C-C464-40BD-9DB0-01F7DA14DC24}" destId="{369B7C02-6942-46D4-9759-43B38D1497EC}" srcOrd="0" destOrd="0" presId="urn:microsoft.com/office/officeart/2005/8/layout/vList2"/>
    <dgm:cxn modelId="{27D4099E-7DFE-481C-A936-42B0E5A1F93A}" srcId="{3A01EE54-750D-4380-98CF-E5667041871A}" destId="{977E2BE7-1EAE-408A-BBB3-8087E3538F71}" srcOrd="6" destOrd="0" parTransId="{D2E973D0-8393-47C5-8887-989BA1153E19}" sibTransId="{5C7D201B-F7AA-4E3F-AE95-02FA9B48517E}"/>
    <dgm:cxn modelId="{B3A759B4-EDAC-4B6F-9EDC-3AB797846E15}" srcId="{3A01EE54-750D-4380-98CF-E5667041871A}" destId="{047BF697-3F22-4AB6-A61F-DF8A522AA44E}" srcOrd="9" destOrd="0" parTransId="{3C4995C4-F977-4A13-ACB9-8416ADD9F42D}" sibTransId="{A278BA3C-AE98-4D73-86FD-1EBF45E65683}"/>
    <dgm:cxn modelId="{D19F46B5-B486-466C-8D54-0FCD2373F9E6}" srcId="{3A01EE54-750D-4380-98CF-E5667041871A}" destId="{EB871CF6-292B-4256-8220-8AA24C8B3039}" srcOrd="0" destOrd="0" parTransId="{D274DC48-53F5-447D-8B99-425969FE76B1}" sibTransId="{1A200806-69C0-4402-829C-A847F24EB413}"/>
    <dgm:cxn modelId="{DA0C44D0-9A82-49EA-9FF6-A5235FFB7DA7}" type="presOf" srcId="{7218AAC8-916F-4BE1-84CA-34F5C1E806CE}" destId="{2DE761D2-2411-489F-9469-54D1235F95EA}" srcOrd="0" destOrd="0" presId="urn:microsoft.com/office/officeart/2005/8/layout/vList2"/>
    <dgm:cxn modelId="{BEF496E7-FF14-4AE1-88E2-2535E5DB0B7C}" type="presOf" srcId="{977E2BE7-1EAE-408A-BBB3-8087E3538F71}" destId="{B06089A1-84D4-44F6-A34E-A961D697DFC1}" srcOrd="0" destOrd="0" presId="urn:microsoft.com/office/officeart/2005/8/layout/vList2"/>
    <dgm:cxn modelId="{C59C83EB-DFD7-4E08-97BA-93B044160F47}" type="presOf" srcId="{047BF697-3F22-4AB6-A61F-DF8A522AA44E}" destId="{3E491309-1FDB-49B0-9CAC-86DC4008DA4B}" srcOrd="0" destOrd="0" presId="urn:microsoft.com/office/officeart/2005/8/layout/vList2"/>
    <dgm:cxn modelId="{047F9DDE-43A0-4E77-A182-0BEBA6B6FBAB}" type="presParOf" srcId="{5832022C-1E9E-4D8E-AE0D-1262891B69E2}" destId="{9896B244-E95D-49E5-98EB-8962392128C4}" srcOrd="0" destOrd="0" presId="urn:microsoft.com/office/officeart/2005/8/layout/vList2"/>
    <dgm:cxn modelId="{719ED350-DF83-4516-871F-D9A5C41A208F}" type="presParOf" srcId="{5832022C-1E9E-4D8E-AE0D-1262891B69E2}" destId="{EA9123C0-13A6-43B0-B52D-39D985D6B2FC}" srcOrd="1" destOrd="0" presId="urn:microsoft.com/office/officeart/2005/8/layout/vList2"/>
    <dgm:cxn modelId="{C175D824-0476-4137-9827-22147B0FDA29}" type="presParOf" srcId="{5832022C-1E9E-4D8E-AE0D-1262891B69E2}" destId="{7569E28E-E75E-4508-ADD4-952096CC9EEB}" srcOrd="2" destOrd="0" presId="urn:microsoft.com/office/officeart/2005/8/layout/vList2"/>
    <dgm:cxn modelId="{30863BAB-35FE-41C1-A632-28EF7265135F}" type="presParOf" srcId="{5832022C-1E9E-4D8E-AE0D-1262891B69E2}" destId="{C4877ACC-EC61-41AE-9E42-CB31AAC02F80}" srcOrd="3" destOrd="0" presId="urn:microsoft.com/office/officeart/2005/8/layout/vList2"/>
    <dgm:cxn modelId="{B7CBA3A3-693B-464A-9344-BE2DD3B43DD8}" type="presParOf" srcId="{5832022C-1E9E-4D8E-AE0D-1262891B69E2}" destId="{3CA3BC86-ACE3-4141-8F62-EBE19D450D02}" srcOrd="4" destOrd="0" presId="urn:microsoft.com/office/officeart/2005/8/layout/vList2"/>
    <dgm:cxn modelId="{5EE56062-C19B-4520-858C-7DEBC6E98307}" type="presParOf" srcId="{5832022C-1E9E-4D8E-AE0D-1262891B69E2}" destId="{228DE385-42C2-47CC-9565-3BA53D2E5B88}" srcOrd="5" destOrd="0" presId="urn:microsoft.com/office/officeart/2005/8/layout/vList2"/>
    <dgm:cxn modelId="{9EBE1CD5-4FAB-45F5-B1F8-E8A57860169F}" type="presParOf" srcId="{5832022C-1E9E-4D8E-AE0D-1262891B69E2}" destId="{369B7C02-6942-46D4-9759-43B38D1497EC}" srcOrd="6" destOrd="0" presId="urn:microsoft.com/office/officeart/2005/8/layout/vList2"/>
    <dgm:cxn modelId="{01CF56CA-B3C2-4DFA-882C-F7F330DED7F2}" type="presParOf" srcId="{5832022C-1E9E-4D8E-AE0D-1262891B69E2}" destId="{D23D164E-2060-4CC3-9B9C-9E8CE62250CF}" srcOrd="7" destOrd="0" presId="urn:microsoft.com/office/officeart/2005/8/layout/vList2"/>
    <dgm:cxn modelId="{14453674-165A-48AD-9D70-E50A7E1D4D59}" type="presParOf" srcId="{5832022C-1E9E-4D8E-AE0D-1262891B69E2}" destId="{C1110593-0020-4C26-9244-20306954EF72}" srcOrd="8" destOrd="0" presId="urn:microsoft.com/office/officeart/2005/8/layout/vList2"/>
    <dgm:cxn modelId="{AF100FA1-DF53-41E9-B77F-BDC76077DB88}" type="presParOf" srcId="{5832022C-1E9E-4D8E-AE0D-1262891B69E2}" destId="{8CEB1F8E-ACD4-4307-87C9-49979A471D01}" srcOrd="9" destOrd="0" presId="urn:microsoft.com/office/officeart/2005/8/layout/vList2"/>
    <dgm:cxn modelId="{E7F048CC-05AA-4F3C-87F0-40D9CD908A48}" type="presParOf" srcId="{5832022C-1E9E-4D8E-AE0D-1262891B69E2}" destId="{70A77CC4-C39C-49D7-BA52-D442325B8DBA}" srcOrd="10" destOrd="0" presId="urn:microsoft.com/office/officeart/2005/8/layout/vList2"/>
    <dgm:cxn modelId="{25B856FD-4FAF-4074-A9DE-BE34960EFFF7}" type="presParOf" srcId="{5832022C-1E9E-4D8E-AE0D-1262891B69E2}" destId="{3FA57EA6-CBA4-4852-8AEE-9B534782E8E7}" srcOrd="11" destOrd="0" presId="urn:microsoft.com/office/officeart/2005/8/layout/vList2"/>
    <dgm:cxn modelId="{B3F99827-6C64-422B-BB8C-2D0E7B1C2F34}" type="presParOf" srcId="{5832022C-1E9E-4D8E-AE0D-1262891B69E2}" destId="{B06089A1-84D4-44F6-A34E-A961D697DFC1}" srcOrd="12" destOrd="0" presId="urn:microsoft.com/office/officeart/2005/8/layout/vList2"/>
    <dgm:cxn modelId="{FEEFB7FC-80FD-4969-8E3E-E6A5391FC8C0}" type="presParOf" srcId="{5832022C-1E9E-4D8E-AE0D-1262891B69E2}" destId="{2C2AC430-4817-4702-97C9-430EF59CA33A}" srcOrd="13" destOrd="0" presId="urn:microsoft.com/office/officeart/2005/8/layout/vList2"/>
    <dgm:cxn modelId="{94D82FE0-2AAA-4736-B001-E2ADE8B308D6}" type="presParOf" srcId="{5832022C-1E9E-4D8E-AE0D-1262891B69E2}" destId="{51C94D5A-A7F0-494A-A82B-CA5549D662E4}" srcOrd="14" destOrd="0" presId="urn:microsoft.com/office/officeart/2005/8/layout/vList2"/>
    <dgm:cxn modelId="{C8711524-AA4E-4360-9D42-ABB17923A2AF}" type="presParOf" srcId="{5832022C-1E9E-4D8E-AE0D-1262891B69E2}" destId="{3C1BAE55-C4F5-4400-8B49-D2F19235D03F}" srcOrd="15" destOrd="0" presId="urn:microsoft.com/office/officeart/2005/8/layout/vList2"/>
    <dgm:cxn modelId="{4EF0F0B9-88AE-4F22-B0F4-F51B04755C97}" type="presParOf" srcId="{5832022C-1E9E-4D8E-AE0D-1262891B69E2}" destId="{2DE761D2-2411-489F-9469-54D1235F95EA}" srcOrd="16" destOrd="0" presId="urn:microsoft.com/office/officeart/2005/8/layout/vList2"/>
    <dgm:cxn modelId="{81B91F66-D322-4F1B-A6E4-AD57B81A7264}" type="presParOf" srcId="{5832022C-1E9E-4D8E-AE0D-1262891B69E2}" destId="{9C618151-4BCB-407E-A83D-4D82740C40F3}" srcOrd="17" destOrd="0" presId="urn:microsoft.com/office/officeart/2005/8/layout/vList2"/>
    <dgm:cxn modelId="{2B4EAD08-F03C-4EC5-97B0-2B1EBEE6A14B}" type="presParOf" srcId="{5832022C-1E9E-4D8E-AE0D-1262891B69E2}" destId="{3E491309-1FDB-49B0-9CAC-86DC4008DA4B}" srcOrd="1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D64ED96-5CB6-4220-8815-D044CA3C680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E8E4550-F328-4308-A960-A5A67E97A647}">
      <dgm:prSet/>
      <dgm:spPr/>
      <dgm:t>
        <a:bodyPr/>
        <a:lstStyle/>
        <a:p>
          <a:r>
            <a:rPr lang="fr-FR" baseline="0"/>
            <a:t>MLP from scratch</a:t>
          </a:r>
          <a:endParaRPr lang="en-US"/>
        </a:p>
      </dgm:t>
    </dgm:pt>
    <dgm:pt modelId="{91D37388-EDCD-438E-90A2-E2C99073BA1E}" type="parTrans" cxnId="{EE9CC7A0-62AA-4F36-BE1E-7F34051D236B}">
      <dgm:prSet/>
      <dgm:spPr/>
      <dgm:t>
        <a:bodyPr/>
        <a:lstStyle/>
        <a:p>
          <a:endParaRPr lang="en-US"/>
        </a:p>
      </dgm:t>
    </dgm:pt>
    <dgm:pt modelId="{DCA7DC17-D603-4250-A15F-BEED6246598E}" type="sibTrans" cxnId="{EE9CC7A0-62AA-4F36-BE1E-7F34051D236B}">
      <dgm:prSet/>
      <dgm:spPr/>
      <dgm:t>
        <a:bodyPr/>
        <a:lstStyle/>
        <a:p>
          <a:endParaRPr lang="en-US"/>
        </a:p>
      </dgm:t>
    </dgm:pt>
    <dgm:pt modelId="{2493542A-7BC9-4758-9AE4-F7A776BF447C}">
      <dgm:prSet/>
      <dgm:spPr/>
      <dgm:t>
        <a:bodyPr/>
        <a:lstStyle/>
        <a:p>
          <a:r>
            <a:rPr lang="fr-FR" baseline="0" dirty="0"/>
            <a:t>MLP </a:t>
          </a:r>
          <a:r>
            <a:rPr lang="fr-FR" baseline="0" dirty="0" err="1"/>
            <a:t>keras</a:t>
          </a:r>
          <a:endParaRPr lang="en-US" dirty="0"/>
        </a:p>
      </dgm:t>
    </dgm:pt>
    <dgm:pt modelId="{CCD41B8D-7969-4EF9-97D4-665B93423311}" type="parTrans" cxnId="{33264FC7-A7C3-427E-8761-9ADCE6571E0F}">
      <dgm:prSet/>
      <dgm:spPr/>
      <dgm:t>
        <a:bodyPr/>
        <a:lstStyle/>
        <a:p>
          <a:endParaRPr lang="en-US"/>
        </a:p>
      </dgm:t>
    </dgm:pt>
    <dgm:pt modelId="{1CF9CFAB-542F-4460-9D50-1D1F7459C437}" type="sibTrans" cxnId="{33264FC7-A7C3-427E-8761-9ADCE6571E0F}">
      <dgm:prSet/>
      <dgm:spPr/>
      <dgm:t>
        <a:bodyPr/>
        <a:lstStyle/>
        <a:p>
          <a:endParaRPr lang="en-US"/>
        </a:p>
      </dgm:t>
    </dgm:pt>
    <dgm:pt modelId="{2A3A0C4F-83AD-42CA-89A2-8A5FF9E8BFD2}">
      <dgm:prSet/>
      <dgm:spPr/>
      <dgm:t>
        <a:bodyPr/>
        <a:lstStyle/>
        <a:p>
          <a:r>
            <a:rPr lang="fr-FR" baseline="0" dirty="0" err="1"/>
            <a:t>XgBoost</a:t>
          </a:r>
          <a:endParaRPr lang="en-US" dirty="0"/>
        </a:p>
      </dgm:t>
    </dgm:pt>
    <dgm:pt modelId="{72F37576-A6E9-4CDB-A163-D98281CAADD0}" type="parTrans" cxnId="{6651FCD4-7E6E-4E14-971E-291925A6173D}">
      <dgm:prSet/>
      <dgm:spPr/>
      <dgm:t>
        <a:bodyPr/>
        <a:lstStyle/>
        <a:p>
          <a:endParaRPr lang="en-US"/>
        </a:p>
      </dgm:t>
    </dgm:pt>
    <dgm:pt modelId="{0F728C48-79A8-4FCC-89E6-62D5B8CA4A97}" type="sibTrans" cxnId="{6651FCD4-7E6E-4E14-971E-291925A6173D}">
      <dgm:prSet/>
      <dgm:spPr/>
      <dgm:t>
        <a:bodyPr/>
        <a:lstStyle/>
        <a:p>
          <a:endParaRPr lang="en-US"/>
        </a:p>
      </dgm:t>
    </dgm:pt>
    <dgm:pt modelId="{9751CDBC-78F2-49D3-9933-F5403E49986A}" type="pres">
      <dgm:prSet presAssocID="{CD64ED96-5CB6-4220-8815-D044CA3C6805}" presName="hierChild1" presStyleCnt="0">
        <dgm:presLayoutVars>
          <dgm:chPref val="1"/>
          <dgm:dir/>
          <dgm:animOne val="branch"/>
          <dgm:animLvl val="lvl"/>
          <dgm:resizeHandles/>
        </dgm:presLayoutVars>
      </dgm:prSet>
      <dgm:spPr/>
    </dgm:pt>
    <dgm:pt modelId="{3EC3D400-4CF1-4B27-A89D-C6D6B79F121E}" type="pres">
      <dgm:prSet presAssocID="{6E8E4550-F328-4308-A960-A5A67E97A647}" presName="hierRoot1" presStyleCnt="0"/>
      <dgm:spPr/>
    </dgm:pt>
    <dgm:pt modelId="{579D690C-02A4-4C10-814A-9CEB57FD4A16}" type="pres">
      <dgm:prSet presAssocID="{6E8E4550-F328-4308-A960-A5A67E97A647}" presName="composite" presStyleCnt="0"/>
      <dgm:spPr/>
    </dgm:pt>
    <dgm:pt modelId="{1E025F8E-DCB2-4083-86CF-73A7F376C60D}" type="pres">
      <dgm:prSet presAssocID="{6E8E4550-F328-4308-A960-A5A67E97A647}" presName="background" presStyleLbl="node0" presStyleIdx="0" presStyleCnt="3"/>
      <dgm:spPr/>
    </dgm:pt>
    <dgm:pt modelId="{DF8EAA60-5964-4501-BD93-ECFEE7C0C64A}" type="pres">
      <dgm:prSet presAssocID="{6E8E4550-F328-4308-A960-A5A67E97A647}" presName="text" presStyleLbl="fgAcc0" presStyleIdx="0" presStyleCnt="3">
        <dgm:presLayoutVars>
          <dgm:chPref val="3"/>
        </dgm:presLayoutVars>
      </dgm:prSet>
      <dgm:spPr/>
    </dgm:pt>
    <dgm:pt modelId="{242561BC-D54B-41AD-B135-F66E821535C0}" type="pres">
      <dgm:prSet presAssocID="{6E8E4550-F328-4308-A960-A5A67E97A647}" presName="hierChild2" presStyleCnt="0"/>
      <dgm:spPr/>
    </dgm:pt>
    <dgm:pt modelId="{DEC6450C-F8D1-42B9-9A1B-71B9CBFD2B9C}" type="pres">
      <dgm:prSet presAssocID="{2493542A-7BC9-4758-9AE4-F7A776BF447C}" presName="hierRoot1" presStyleCnt="0"/>
      <dgm:spPr/>
    </dgm:pt>
    <dgm:pt modelId="{A0416700-EBBB-4DFD-AE71-C6C8652FCE92}" type="pres">
      <dgm:prSet presAssocID="{2493542A-7BC9-4758-9AE4-F7A776BF447C}" presName="composite" presStyleCnt="0"/>
      <dgm:spPr/>
    </dgm:pt>
    <dgm:pt modelId="{99C09518-D965-4BEB-808C-6D212EFDB904}" type="pres">
      <dgm:prSet presAssocID="{2493542A-7BC9-4758-9AE4-F7A776BF447C}" presName="background" presStyleLbl="node0" presStyleIdx="1" presStyleCnt="3"/>
      <dgm:spPr/>
    </dgm:pt>
    <dgm:pt modelId="{5A74D4F2-6A45-4DAE-A00F-ECD74B5293E1}" type="pres">
      <dgm:prSet presAssocID="{2493542A-7BC9-4758-9AE4-F7A776BF447C}" presName="text" presStyleLbl="fgAcc0" presStyleIdx="1" presStyleCnt="3">
        <dgm:presLayoutVars>
          <dgm:chPref val="3"/>
        </dgm:presLayoutVars>
      </dgm:prSet>
      <dgm:spPr/>
    </dgm:pt>
    <dgm:pt modelId="{73325869-4E00-4757-9ABE-E19FE2CAC6A2}" type="pres">
      <dgm:prSet presAssocID="{2493542A-7BC9-4758-9AE4-F7A776BF447C}" presName="hierChild2" presStyleCnt="0"/>
      <dgm:spPr/>
    </dgm:pt>
    <dgm:pt modelId="{B4478583-F3C1-4AA3-83BD-66E05E110B34}" type="pres">
      <dgm:prSet presAssocID="{2A3A0C4F-83AD-42CA-89A2-8A5FF9E8BFD2}" presName="hierRoot1" presStyleCnt="0"/>
      <dgm:spPr/>
    </dgm:pt>
    <dgm:pt modelId="{5FC98542-A3F5-4E9E-AFCB-E33053296028}" type="pres">
      <dgm:prSet presAssocID="{2A3A0C4F-83AD-42CA-89A2-8A5FF9E8BFD2}" presName="composite" presStyleCnt="0"/>
      <dgm:spPr/>
    </dgm:pt>
    <dgm:pt modelId="{461C8026-9E8E-44B7-9390-B1A7E11EF686}" type="pres">
      <dgm:prSet presAssocID="{2A3A0C4F-83AD-42CA-89A2-8A5FF9E8BFD2}" presName="background" presStyleLbl="node0" presStyleIdx="2" presStyleCnt="3"/>
      <dgm:spPr/>
    </dgm:pt>
    <dgm:pt modelId="{2ABA9E56-E32B-4D14-9A17-A0331484E07E}" type="pres">
      <dgm:prSet presAssocID="{2A3A0C4F-83AD-42CA-89A2-8A5FF9E8BFD2}" presName="text" presStyleLbl="fgAcc0" presStyleIdx="2" presStyleCnt="3">
        <dgm:presLayoutVars>
          <dgm:chPref val="3"/>
        </dgm:presLayoutVars>
      </dgm:prSet>
      <dgm:spPr/>
    </dgm:pt>
    <dgm:pt modelId="{5ADFF4FB-A9E8-4F80-A0A4-0C2B0903B50A}" type="pres">
      <dgm:prSet presAssocID="{2A3A0C4F-83AD-42CA-89A2-8A5FF9E8BFD2}" presName="hierChild2" presStyleCnt="0"/>
      <dgm:spPr/>
    </dgm:pt>
  </dgm:ptLst>
  <dgm:cxnLst>
    <dgm:cxn modelId="{A3559443-F834-4B85-96BD-91A37F68A32B}" type="presOf" srcId="{6E8E4550-F328-4308-A960-A5A67E97A647}" destId="{DF8EAA60-5964-4501-BD93-ECFEE7C0C64A}" srcOrd="0" destOrd="0" presId="urn:microsoft.com/office/officeart/2005/8/layout/hierarchy1"/>
    <dgm:cxn modelId="{ED1FC163-652B-41C5-A142-7914381024FA}" type="presOf" srcId="{CD64ED96-5CB6-4220-8815-D044CA3C6805}" destId="{9751CDBC-78F2-49D3-9933-F5403E49986A}" srcOrd="0" destOrd="0" presId="urn:microsoft.com/office/officeart/2005/8/layout/hierarchy1"/>
    <dgm:cxn modelId="{EE9CC7A0-62AA-4F36-BE1E-7F34051D236B}" srcId="{CD64ED96-5CB6-4220-8815-D044CA3C6805}" destId="{6E8E4550-F328-4308-A960-A5A67E97A647}" srcOrd="0" destOrd="0" parTransId="{91D37388-EDCD-438E-90A2-E2C99073BA1E}" sibTransId="{DCA7DC17-D603-4250-A15F-BEED6246598E}"/>
    <dgm:cxn modelId="{33264FC7-A7C3-427E-8761-9ADCE6571E0F}" srcId="{CD64ED96-5CB6-4220-8815-D044CA3C6805}" destId="{2493542A-7BC9-4758-9AE4-F7A776BF447C}" srcOrd="1" destOrd="0" parTransId="{CCD41B8D-7969-4EF9-97D4-665B93423311}" sibTransId="{1CF9CFAB-542F-4460-9D50-1D1F7459C437}"/>
    <dgm:cxn modelId="{7B7CD9CE-3EC4-4766-BFF7-961670A51C4B}" type="presOf" srcId="{2493542A-7BC9-4758-9AE4-F7A776BF447C}" destId="{5A74D4F2-6A45-4DAE-A00F-ECD74B5293E1}" srcOrd="0" destOrd="0" presId="urn:microsoft.com/office/officeart/2005/8/layout/hierarchy1"/>
    <dgm:cxn modelId="{6651FCD4-7E6E-4E14-971E-291925A6173D}" srcId="{CD64ED96-5CB6-4220-8815-D044CA3C6805}" destId="{2A3A0C4F-83AD-42CA-89A2-8A5FF9E8BFD2}" srcOrd="2" destOrd="0" parTransId="{72F37576-A6E9-4CDB-A163-D98281CAADD0}" sibTransId="{0F728C48-79A8-4FCC-89E6-62D5B8CA4A97}"/>
    <dgm:cxn modelId="{170268F7-7FDD-4B31-BA0D-794C9886450B}" type="presOf" srcId="{2A3A0C4F-83AD-42CA-89A2-8A5FF9E8BFD2}" destId="{2ABA9E56-E32B-4D14-9A17-A0331484E07E}" srcOrd="0" destOrd="0" presId="urn:microsoft.com/office/officeart/2005/8/layout/hierarchy1"/>
    <dgm:cxn modelId="{F15E723D-3253-4DF4-94F4-2D56D28220C1}" type="presParOf" srcId="{9751CDBC-78F2-49D3-9933-F5403E49986A}" destId="{3EC3D400-4CF1-4B27-A89D-C6D6B79F121E}" srcOrd="0" destOrd="0" presId="urn:microsoft.com/office/officeart/2005/8/layout/hierarchy1"/>
    <dgm:cxn modelId="{19EB114E-5599-4293-87FA-4FEEE2E11473}" type="presParOf" srcId="{3EC3D400-4CF1-4B27-A89D-C6D6B79F121E}" destId="{579D690C-02A4-4C10-814A-9CEB57FD4A16}" srcOrd="0" destOrd="0" presId="urn:microsoft.com/office/officeart/2005/8/layout/hierarchy1"/>
    <dgm:cxn modelId="{1BE6957D-FA35-495F-B21D-C403B00988C0}" type="presParOf" srcId="{579D690C-02A4-4C10-814A-9CEB57FD4A16}" destId="{1E025F8E-DCB2-4083-86CF-73A7F376C60D}" srcOrd="0" destOrd="0" presId="urn:microsoft.com/office/officeart/2005/8/layout/hierarchy1"/>
    <dgm:cxn modelId="{01DDFB43-AD49-4877-B35D-9EB4C23FA9B6}" type="presParOf" srcId="{579D690C-02A4-4C10-814A-9CEB57FD4A16}" destId="{DF8EAA60-5964-4501-BD93-ECFEE7C0C64A}" srcOrd="1" destOrd="0" presId="urn:microsoft.com/office/officeart/2005/8/layout/hierarchy1"/>
    <dgm:cxn modelId="{DA96A63B-A5F8-433D-8448-7E24148E38F4}" type="presParOf" srcId="{3EC3D400-4CF1-4B27-A89D-C6D6B79F121E}" destId="{242561BC-D54B-41AD-B135-F66E821535C0}" srcOrd="1" destOrd="0" presId="urn:microsoft.com/office/officeart/2005/8/layout/hierarchy1"/>
    <dgm:cxn modelId="{88B641FB-89C9-4377-AC14-798D9A6A42AD}" type="presParOf" srcId="{9751CDBC-78F2-49D3-9933-F5403E49986A}" destId="{DEC6450C-F8D1-42B9-9A1B-71B9CBFD2B9C}" srcOrd="1" destOrd="0" presId="urn:microsoft.com/office/officeart/2005/8/layout/hierarchy1"/>
    <dgm:cxn modelId="{0BA5E696-F807-4578-A0F4-D208A735E760}" type="presParOf" srcId="{DEC6450C-F8D1-42B9-9A1B-71B9CBFD2B9C}" destId="{A0416700-EBBB-4DFD-AE71-C6C8652FCE92}" srcOrd="0" destOrd="0" presId="urn:microsoft.com/office/officeart/2005/8/layout/hierarchy1"/>
    <dgm:cxn modelId="{4F9697B9-4271-4E06-A857-46654041ABCE}" type="presParOf" srcId="{A0416700-EBBB-4DFD-AE71-C6C8652FCE92}" destId="{99C09518-D965-4BEB-808C-6D212EFDB904}" srcOrd="0" destOrd="0" presId="urn:microsoft.com/office/officeart/2005/8/layout/hierarchy1"/>
    <dgm:cxn modelId="{C6FA60AC-7873-4CB0-9E08-C763CF32CC6C}" type="presParOf" srcId="{A0416700-EBBB-4DFD-AE71-C6C8652FCE92}" destId="{5A74D4F2-6A45-4DAE-A00F-ECD74B5293E1}" srcOrd="1" destOrd="0" presId="urn:microsoft.com/office/officeart/2005/8/layout/hierarchy1"/>
    <dgm:cxn modelId="{B172EB9A-6E67-43BA-9D8D-1E21C5E5C91E}" type="presParOf" srcId="{DEC6450C-F8D1-42B9-9A1B-71B9CBFD2B9C}" destId="{73325869-4E00-4757-9ABE-E19FE2CAC6A2}" srcOrd="1" destOrd="0" presId="urn:microsoft.com/office/officeart/2005/8/layout/hierarchy1"/>
    <dgm:cxn modelId="{DEB48FC3-5DC7-42E8-849B-3C43E7C255F7}" type="presParOf" srcId="{9751CDBC-78F2-49D3-9933-F5403E49986A}" destId="{B4478583-F3C1-4AA3-83BD-66E05E110B34}" srcOrd="2" destOrd="0" presId="urn:microsoft.com/office/officeart/2005/8/layout/hierarchy1"/>
    <dgm:cxn modelId="{1FD0B0CE-4566-4CE5-9D5D-68CC77610393}" type="presParOf" srcId="{B4478583-F3C1-4AA3-83BD-66E05E110B34}" destId="{5FC98542-A3F5-4E9E-AFCB-E33053296028}" srcOrd="0" destOrd="0" presId="urn:microsoft.com/office/officeart/2005/8/layout/hierarchy1"/>
    <dgm:cxn modelId="{7699E181-848F-45D1-85DD-D35869C44249}" type="presParOf" srcId="{5FC98542-A3F5-4E9E-AFCB-E33053296028}" destId="{461C8026-9E8E-44B7-9390-B1A7E11EF686}" srcOrd="0" destOrd="0" presId="urn:microsoft.com/office/officeart/2005/8/layout/hierarchy1"/>
    <dgm:cxn modelId="{D60397E6-5E6C-48EF-BE19-8C59C7368E6B}" type="presParOf" srcId="{5FC98542-A3F5-4E9E-AFCB-E33053296028}" destId="{2ABA9E56-E32B-4D14-9A17-A0331484E07E}" srcOrd="1" destOrd="0" presId="urn:microsoft.com/office/officeart/2005/8/layout/hierarchy1"/>
    <dgm:cxn modelId="{D0E704F7-66DD-4FBD-BC9D-8BA3CE52BF16}" type="presParOf" srcId="{B4478583-F3C1-4AA3-83BD-66E05E110B34}" destId="{5ADFF4FB-A9E8-4F80-A0A4-0C2B0903B50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33E6BF-3B16-44C1-8C33-4CBB0737E5A9}"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18A7950B-1F15-4C3C-BC23-E95551C7815D}">
      <dgm:prSet/>
      <dgm:spPr/>
      <dgm:t>
        <a:bodyPr/>
        <a:lstStyle/>
        <a:p>
          <a:r>
            <a:rPr lang="fr-FR"/>
            <a:t>app.py pour l’API</a:t>
          </a:r>
          <a:endParaRPr lang="en-US"/>
        </a:p>
      </dgm:t>
    </dgm:pt>
    <dgm:pt modelId="{E43EE7A6-C296-4F32-A61C-47049EA1708C}" type="parTrans" cxnId="{D8028C31-3EF2-4F19-83A3-63C8CFB2BBD9}">
      <dgm:prSet/>
      <dgm:spPr/>
      <dgm:t>
        <a:bodyPr/>
        <a:lstStyle/>
        <a:p>
          <a:endParaRPr lang="en-US"/>
        </a:p>
      </dgm:t>
    </dgm:pt>
    <dgm:pt modelId="{28440765-AC9C-469A-8096-C68EDEFD22F9}" type="sibTrans" cxnId="{D8028C31-3EF2-4F19-83A3-63C8CFB2BBD9}">
      <dgm:prSet/>
      <dgm:spPr/>
      <dgm:t>
        <a:bodyPr/>
        <a:lstStyle/>
        <a:p>
          <a:endParaRPr lang="en-US"/>
        </a:p>
      </dgm:t>
    </dgm:pt>
    <dgm:pt modelId="{9438802B-C47F-4E03-9E0D-393DF7F446C0}">
      <dgm:prSet/>
      <dgm:spPr/>
      <dgm:t>
        <a:bodyPr/>
        <a:lstStyle/>
        <a:p>
          <a:r>
            <a:rPr lang="fr-FR"/>
            <a:t>index.html pour le front de l’application</a:t>
          </a:r>
          <a:endParaRPr lang="en-US"/>
        </a:p>
      </dgm:t>
    </dgm:pt>
    <dgm:pt modelId="{62E15C9D-A024-48B0-B6D2-23024E12AA7F}" type="parTrans" cxnId="{9D04F9F2-A941-4C4A-B46E-92B1037C69BC}">
      <dgm:prSet/>
      <dgm:spPr/>
      <dgm:t>
        <a:bodyPr/>
        <a:lstStyle/>
        <a:p>
          <a:endParaRPr lang="en-US"/>
        </a:p>
      </dgm:t>
    </dgm:pt>
    <dgm:pt modelId="{3B6970F4-0485-426A-B86D-A04FEE589C97}" type="sibTrans" cxnId="{9D04F9F2-A941-4C4A-B46E-92B1037C69BC}">
      <dgm:prSet/>
      <dgm:spPr/>
      <dgm:t>
        <a:bodyPr/>
        <a:lstStyle/>
        <a:p>
          <a:endParaRPr lang="en-US"/>
        </a:p>
      </dgm:t>
    </dgm:pt>
    <dgm:pt modelId="{65BE4F64-74D5-4D54-9B50-7AAC19702B27}" type="pres">
      <dgm:prSet presAssocID="{3033E6BF-3B16-44C1-8C33-4CBB0737E5A9}" presName="hierChild1" presStyleCnt="0">
        <dgm:presLayoutVars>
          <dgm:chPref val="1"/>
          <dgm:dir/>
          <dgm:animOne val="branch"/>
          <dgm:animLvl val="lvl"/>
          <dgm:resizeHandles/>
        </dgm:presLayoutVars>
      </dgm:prSet>
      <dgm:spPr/>
    </dgm:pt>
    <dgm:pt modelId="{74F43A33-5C48-40A4-8DCF-583ACB586F46}" type="pres">
      <dgm:prSet presAssocID="{18A7950B-1F15-4C3C-BC23-E95551C7815D}" presName="hierRoot1" presStyleCnt="0"/>
      <dgm:spPr/>
    </dgm:pt>
    <dgm:pt modelId="{716BD05F-44F2-4FE5-B6A7-D7C3346B7DB3}" type="pres">
      <dgm:prSet presAssocID="{18A7950B-1F15-4C3C-BC23-E95551C7815D}" presName="composite" presStyleCnt="0"/>
      <dgm:spPr/>
    </dgm:pt>
    <dgm:pt modelId="{FD4B82CF-AA9E-436B-BBAD-2696844EFB23}" type="pres">
      <dgm:prSet presAssocID="{18A7950B-1F15-4C3C-BC23-E95551C7815D}" presName="background" presStyleLbl="node0" presStyleIdx="0" presStyleCnt="2"/>
      <dgm:spPr/>
    </dgm:pt>
    <dgm:pt modelId="{AC5545A3-EAB1-4D50-A797-F69EC38776C2}" type="pres">
      <dgm:prSet presAssocID="{18A7950B-1F15-4C3C-BC23-E95551C7815D}" presName="text" presStyleLbl="fgAcc0" presStyleIdx="0" presStyleCnt="2">
        <dgm:presLayoutVars>
          <dgm:chPref val="3"/>
        </dgm:presLayoutVars>
      </dgm:prSet>
      <dgm:spPr/>
    </dgm:pt>
    <dgm:pt modelId="{8D626792-F1D7-4BC6-9F4D-950300E071A8}" type="pres">
      <dgm:prSet presAssocID="{18A7950B-1F15-4C3C-BC23-E95551C7815D}" presName="hierChild2" presStyleCnt="0"/>
      <dgm:spPr/>
    </dgm:pt>
    <dgm:pt modelId="{EE921C73-5020-4FEB-8D79-F71CB93BF1F2}" type="pres">
      <dgm:prSet presAssocID="{9438802B-C47F-4E03-9E0D-393DF7F446C0}" presName="hierRoot1" presStyleCnt="0"/>
      <dgm:spPr/>
    </dgm:pt>
    <dgm:pt modelId="{C5A226D7-E249-433D-B39C-38771DD17563}" type="pres">
      <dgm:prSet presAssocID="{9438802B-C47F-4E03-9E0D-393DF7F446C0}" presName="composite" presStyleCnt="0"/>
      <dgm:spPr/>
    </dgm:pt>
    <dgm:pt modelId="{36AC511A-BCD9-40D5-BC05-5D082F21C347}" type="pres">
      <dgm:prSet presAssocID="{9438802B-C47F-4E03-9E0D-393DF7F446C0}" presName="background" presStyleLbl="node0" presStyleIdx="1" presStyleCnt="2"/>
      <dgm:spPr/>
    </dgm:pt>
    <dgm:pt modelId="{3E7BFF6E-34F0-49ED-98BC-8A0D61680A8C}" type="pres">
      <dgm:prSet presAssocID="{9438802B-C47F-4E03-9E0D-393DF7F446C0}" presName="text" presStyleLbl="fgAcc0" presStyleIdx="1" presStyleCnt="2">
        <dgm:presLayoutVars>
          <dgm:chPref val="3"/>
        </dgm:presLayoutVars>
      </dgm:prSet>
      <dgm:spPr/>
    </dgm:pt>
    <dgm:pt modelId="{2753D909-C567-4A24-8D6C-2052A25A3A11}" type="pres">
      <dgm:prSet presAssocID="{9438802B-C47F-4E03-9E0D-393DF7F446C0}" presName="hierChild2" presStyleCnt="0"/>
      <dgm:spPr/>
    </dgm:pt>
  </dgm:ptLst>
  <dgm:cxnLst>
    <dgm:cxn modelId="{3DBFD41C-9BAF-4040-98E5-5C4B805728C8}" type="presOf" srcId="{18A7950B-1F15-4C3C-BC23-E95551C7815D}" destId="{AC5545A3-EAB1-4D50-A797-F69EC38776C2}" srcOrd="0" destOrd="0" presId="urn:microsoft.com/office/officeart/2005/8/layout/hierarchy1"/>
    <dgm:cxn modelId="{D8028C31-3EF2-4F19-83A3-63C8CFB2BBD9}" srcId="{3033E6BF-3B16-44C1-8C33-4CBB0737E5A9}" destId="{18A7950B-1F15-4C3C-BC23-E95551C7815D}" srcOrd="0" destOrd="0" parTransId="{E43EE7A6-C296-4F32-A61C-47049EA1708C}" sibTransId="{28440765-AC9C-469A-8096-C68EDEFD22F9}"/>
    <dgm:cxn modelId="{0ADF615D-D54B-4D81-B20C-C66F0E963E62}" type="presOf" srcId="{9438802B-C47F-4E03-9E0D-393DF7F446C0}" destId="{3E7BFF6E-34F0-49ED-98BC-8A0D61680A8C}" srcOrd="0" destOrd="0" presId="urn:microsoft.com/office/officeart/2005/8/layout/hierarchy1"/>
    <dgm:cxn modelId="{360533BB-B5F5-4867-A1F5-A81EEB0A4D6C}" type="presOf" srcId="{3033E6BF-3B16-44C1-8C33-4CBB0737E5A9}" destId="{65BE4F64-74D5-4D54-9B50-7AAC19702B27}" srcOrd="0" destOrd="0" presId="urn:microsoft.com/office/officeart/2005/8/layout/hierarchy1"/>
    <dgm:cxn modelId="{9D04F9F2-A941-4C4A-B46E-92B1037C69BC}" srcId="{3033E6BF-3B16-44C1-8C33-4CBB0737E5A9}" destId="{9438802B-C47F-4E03-9E0D-393DF7F446C0}" srcOrd="1" destOrd="0" parTransId="{62E15C9D-A024-48B0-B6D2-23024E12AA7F}" sibTransId="{3B6970F4-0485-426A-B86D-A04FEE589C97}"/>
    <dgm:cxn modelId="{7A3A34D5-B09B-4BF9-ACDE-CE66AB1F9A68}" type="presParOf" srcId="{65BE4F64-74D5-4D54-9B50-7AAC19702B27}" destId="{74F43A33-5C48-40A4-8DCF-583ACB586F46}" srcOrd="0" destOrd="0" presId="urn:microsoft.com/office/officeart/2005/8/layout/hierarchy1"/>
    <dgm:cxn modelId="{8C5DCE9F-68AD-4B8C-89C1-4144B63D99C2}" type="presParOf" srcId="{74F43A33-5C48-40A4-8DCF-583ACB586F46}" destId="{716BD05F-44F2-4FE5-B6A7-D7C3346B7DB3}" srcOrd="0" destOrd="0" presId="urn:microsoft.com/office/officeart/2005/8/layout/hierarchy1"/>
    <dgm:cxn modelId="{D9716A70-5FB6-4FFE-8497-0FBF3D3B9914}" type="presParOf" srcId="{716BD05F-44F2-4FE5-B6A7-D7C3346B7DB3}" destId="{FD4B82CF-AA9E-436B-BBAD-2696844EFB23}" srcOrd="0" destOrd="0" presId="urn:microsoft.com/office/officeart/2005/8/layout/hierarchy1"/>
    <dgm:cxn modelId="{DFE02AD5-584B-42B0-AC92-EE96FDE13ACA}" type="presParOf" srcId="{716BD05F-44F2-4FE5-B6A7-D7C3346B7DB3}" destId="{AC5545A3-EAB1-4D50-A797-F69EC38776C2}" srcOrd="1" destOrd="0" presId="urn:microsoft.com/office/officeart/2005/8/layout/hierarchy1"/>
    <dgm:cxn modelId="{53CAF454-0F81-45C5-B19E-A6E1C05E0EF0}" type="presParOf" srcId="{74F43A33-5C48-40A4-8DCF-583ACB586F46}" destId="{8D626792-F1D7-4BC6-9F4D-950300E071A8}" srcOrd="1" destOrd="0" presId="urn:microsoft.com/office/officeart/2005/8/layout/hierarchy1"/>
    <dgm:cxn modelId="{2F95256C-B281-42F0-BA1C-0BAB29DB3716}" type="presParOf" srcId="{65BE4F64-74D5-4D54-9B50-7AAC19702B27}" destId="{EE921C73-5020-4FEB-8D79-F71CB93BF1F2}" srcOrd="1" destOrd="0" presId="urn:microsoft.com/office/officeart/2005/8/layout/hierarchy1"/>
    <dgm:cxn modelId="{52BACC83-5B14-4872-9D07-9725ADFA367A}" type="presParOf" srcId="{EE921C73-5020-4FEB-8D79-F71CB93BF1F2}" destId="{C5A226D7-E249-433D-B39C-38771DD17563}" srcOrd="0" destOrd="0" presId="urn:microsoft.com/office/officeart/2005/8/layout/hierarchy1"/>
    <dgm:cxn modelId="{EE4F5062-D11A-4166-8E71-99A564B23292}" type="presParOf" srcId="{C5A226D7-E249-433D-B39C-38771DD17563}" destId="{36AC511A-BCD9-40D5-BC05-5D082F21C347}" srcOrd="0" destOrd="0" presId="urn:microsoft.com/office/officeart/2005/8/layout/hierarchy1"/>
    <dgm:cxn modelId="{4934BBC3-94F7-4F1A-97AD-50220C93AA86}" type="presParOf" srcId="{C5A226D7-E249-433D-B39C-38771DD17563}" destId="{3E7BFF6E-34F0-49ED-98BC-8A0D61680A8C}" srcOrd="1" destOrd="0" presId="urn:microsoft.com/office/officeart/2005/8/layout/hierarchy1"/>
    <dgm:cxn modelId="{5F687D3D-0CBD-4032-A023-04784350A175}" type="presParOf" srcId="{EE921C73-5020-4FEB-8D79-F71CB93BF1F2}" destId="{2753D909-C567-4A24-8D6C-2052A25A3A1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BB452-ED94-490C-9053-9C5B5F4EB951}">
      <dsp:nvSpPr>
        <dsp:cNvPr id="0" name=""/>
        <dsp:cNvSpPr/>
      </dsp:nvSpPr>
      <dsp:spPr>
        <a:xfrm>
          <a:off x="0" y="562"/>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51FD6D0-382F-4170-BB61-0AD914112B86}">
      <dsp:nvSpPr>
        <dsp:cNvPr id="0" name=""/>
        <dsp:cNvSpPr/>
      </dsp:nvSpPr>
      <dsp:spPr>
        <a:xfrm>
          <a:off x="0" y="56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Introduction &amp; Présentation du projet</a:t>
          </a:r>
          <a:endParaRPr lang="en-US" sz="2200" kern="1200" dirty="0"/>
        </a:p>
      </dsp:txBody>
      <dsp:txXfrm>
        <a:off x="0" y="562"/>
        <a:ext cx="6683374" cy="460580"/>
      </dsp:txXfrm>
    </dsp:sp>
    <dsp:sp modelId="{2BD6A502-E9FF-4BAB-99CB-96FC2FB1F345}">
      <dsp:nvSpPr>
        <dsp:cNvPr id="0" name=""/>
        <dsp:cNvSpPr/>
      </dsp:nvSpPr>
      <dsp:spPr>
        <a:xfrm>
          <a:off x="0" y="461142"/>
          <a:ext cx="6683374" cy="0"/>
        </a:xfrm>
        <a:prstGeom prst="line">
          <a:avLst/>
        </a:prstGeom>
        <a:gradFill rotWithShape="0">
          <a:gsLst>
            <a:gs pos="0">
              <a:schemeClr val="accent2">
                <a:hueOff val="-262327"/>
                <a:satOff val="-2392"/>
                <a:lumOff val="-436"/>
                <a:alphaOff val="0"/>
                <a:tint val="94000"/>
                <a:satMod val="100000"/>
                <a:lumMod val="108000"/>
              </a:schemeClr>
            </a:gs>
            <a:gs pos="50000">
              <a:schemeClr val="accent2">
                <a:hueOff val="-262327"/>
                <a:satOff val="-2392"/>
                <a:lumOff val="-436"/>
                <a:alphaOff val="0"/>
                <a:tint val="98000"/>
                <a:shade val="100000"/>
                <a:satMod val="100000"/>
                <a:lumMod val="100000"/>
              </a:schemeClr>
            </a:gs>
            <a:gs pos="100000">
              <a:schemeClr val="accent2">
                <a:hueOff val="-262327"/>
                <a:satOff val="-2392"/>
                <a:lumOff val="-436"/>
                <a:alphaOff val="0"/>
                <a:shade val="72000"/>
                <a:satMod val="120000"/>
                <a:lumMod val="100000"/>
              </a:schemeClr>
            </a:gs>
          </a:gsLst>
          <a:lin ang="5400000" scaled="0"/>
        </a:gradFill>
        <a:ln w="9525" cap="flat" cmpd="sng" algn="ctr">
          <a:solidFill>
            <a:schemeClr val="accent2">
              <a:hueOff val="-262327"/>
              <a:satOff val="-2392"/>
              <a:lumOff val="-436"/>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06214D5D-4253-46B1-92E0-8AD0A2BAE3FD}">
      <dsp:nvSpPr>
        <dsp:cNvPr id="0" name=""/>
        <dsp:cNvSpPr/>
      </dsp:nvSpPr>
      <dsp:spPr>
        <a:xfrm>
          <a:off x="0" y="46114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Présentation des données</a:t>
          </a:r>
          <a:endParaRPr lang="en-US" sz="2200" kern="1200"/>
        </a:p>
      </dsp:txBody>
      <dsp:txXfrm>
        <a:off x="0" y="461142"/>
        <a:ext cx="6683374" cy="460580"/>
      </dsp:txXfrm>
    </dsp:sp>
    <dsp:sp modelId="{5C3AF6D7-DA56-4156-AD99-A8F01063B957}">
      <dsp:nvSpPr>
        <dsp:cNvPr id="0" name=""/>
        <dsp:cNvSpPr/>
      </dsp:nvSpPr>
      <dsp:spPr>
        <a:xfrm>
          <a:off x="0" y="921722"/>
          <a:ext cx="6683374" cy="0"/>
        </a:xfrm>
        <a:prstGeom prst="line">
          <a:avLst/>
        </a:prstGeom>
        <a:gradFill rotWithShape="0">
          <a:gsLst>
            <a:gs pos="0">
              <a:schemeClr val="accent2">
                <a:hueOff val="-524654"/>
                <a:satOff val="-4785"/>
                <a:lumOff val="-872"/>
                <a:alphaOff val="0"/>
                <a:tint val="94000"/>
                <a:satMod val="100000"/>
                <a:lumMod val="108000"/>
              </a:schemeClr>
            </a:gs>
            <a:gs pos="50000">
              <a:schemeClr val="accent2">
                <a:hueOff val="-524654"/>
                <a:satOff val="-4785"/>
                <a:lumOff val="-872"/>
                <a:alphaOff val="0"/>
                <a:tint val="98000"/>
                <a:shade val="100000"/>
                <a:satMod val="100000"/>
                <a:lumMod val="100000"/>
              </a:schemeClr>
            </a:gs>
            <a:gs pos="100000">
              <a:schemeClr val="accent2">
                <a:hueOff val="-524654"/>
                <a:satOff val="-4785"/>
                <a:lumOff val="-872"/>
                <a:alphaOff val="0"/>
                <a:shade val="72000"/>
                <a:satMod val="120000"/>
                <a:lumMod val="100000"/>
              </a:schemeClr>
            </a:gs>
          </a:gsLst>
          <a:lin ang="5400000" scaled="0"/>
        </a:gradFill>
        <a:ln w="9525" cap="flat" cmpd="sng" algn="ctr">
          <a:solidFill>
            <a:schemeClr val="accent2">
              <a:hueOff val="-524654"/>
              <a:satOff val="-4785"/>
              <a:lumOff val="-87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564F98CD-7CF3-4FA5-BF91-62D3E05403B6}">
      <dsp:nvSpPr>
        <dsp:cNvPr id="0" name=""/>
        <dsp:cNvSpPr/>
      </dsp:nvSpPr>
      <dsp:spPr>
        <a:xfrm>
          <a:off x="0" y="92172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Prétraitement des données et EDA</a:t>
          </a:r>
          <a:endParaRPr lang="en-US" sz="2200" kern="1200" dirty="0"/>
        </a:p>
      </dsp:txBody>
      <dsp:txXfrm>
        <a:off x="0" y="921722"/>
        <a:ext cx="6683374" cy="460580"/>
      </dsp:txXfrm>
    </dsp:sp>
    <dsp:sp modelId="{4CF10A52-49EA-4E46-80BD-CC9609FFEBC6}">
      <dsp:nvSpPr>
        <dsp:cNvPr id="0" name=""/>
        <dsp:cNvSpPr/>
      </dsp:nvSpPr>
      <dsp:spPr>
        <a:xfrm>
          <a:off x="0" y="1382302"/>
          <a:ext cx="6683374" cy="0"/>
        </a:xfrm>
        <a:prstGeom prst="line">
          <a:avLst/>
        </a:prstGeom>
        <a:gradFill rotWithShape="0">
          <a:gsLst>
            <a:gs pos="0">
              <a:schemeClr val="accent2">
                <a:hueOff val="-786981"/>
                <a:satOff val="-7177"/>
                <a:lumOff val="-1307"/>
                <a:alphaOff val="0"/>
                <a:tint val="94000"/>
                <a:satMod val="100000"/>
                <a:lumMod val="108000"/>
              </a:schemeClr>
            </a:gs>
            <a:gs pos="50000">
              <a:schemeClr val="accent2">
                <a:hueOff val="-786981"/>
                <a:satOff val="-7177"/>
                <a:lumOff val="-1307"/>
                <a:alphaOff val="0"/>
                <a:tint val="98000"/>
                <a:shade val="100000"/>
                <a:satMod val="100000"/>
                <a:lumMod val="100000"/>
              </a:schemeClr>
            </a:gs>
            <a:gs pos="100000">
              <a:schemeClr val="accent2">
                <a:hueOff val="-786981"/>
                <a:satOff val="-7177"/>
                <a:lumOff val="-1307"/>
                <a:alphaOff val="0"/>
                <a:shade val="72000"/>
                <a:satMod val="120000"/>
                <a:lumMod val="100000"/>
              </a:schemeClr>
            </a:gs>
          </a:gsLst>
          <a:lin ang="5400000" scaled="0"/>
        </a:gradFill>
        <a:ln w="9525" cap="flat" cmpd="sng" algn="ctr">
          <a:solidFill>
            <a:schemeClr val="accent2">
              <a:hueOff val="-786981"/>
              <a:satOff val="-7177"/>
              <a:lumOff val="-1307"/>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2E2D6941-AA53-4DCB-BA33-5DB0063AA13A}">
      <dsp:nvSpPr>
        <dsp:cNvPr id="0" name=""/>
        <dsp:cNvSpPr/>
      </dsp:nvSpPr>
      <dsp:spPr>
        <a:xfrm>
          <a:off x="0" y="138230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Les algorithmes</a:t>
          </a:r>
          <a:endParaRPr lang="en-US" sz="2200" kern="1200"/>
        </a:p>
      </dsp:txBody>
      <dsp:txXfrm>
        <a:off x="0" y="1382302"/>
        <a:ext cx="6683374" cy="460580"/>
      </dsp:txXfrm>
    </dsp:sp>
    <dsp:sp modelId="{0EE2CECD-AA15-4BDD-AA9E-860D73A4E0CE}">
      <dsp:nvSpPr>
        <dsp:cNvPr id="0" name=""/>
        <dsp:cNvSpPr/>
      </dsp:nvSpPr>
      <dsp:spPr>
        <a:xfrm>
          <a:off x="0" y="1842882"/>
          <a:ext cx="6683374" cy="0"/>
        </a:xfrm>
        <a:prstGeom prst="line">
          <a:avLst/>
        </a:prstGeom>
        <a:gradFill rotWithShape="0">
          <a:gsLst>
            <a:gs pos="0">
              <a:schemeClr val="accent2">
                <a:hueOff val="-1049308"/>
                <a:satOff val="-9569"/>
                <a:lumOff val="-1743"/>
                <a:alphaOff val="0"/>
                <a:tint val="94000"/>
                <a:satMod val="100000"/>
                <a:lumMod val="108000"/>
              </a:schemeClr>
            </a:gs>
            <a:gs pos="50000">
              <a:schemeClr val="accent2">
                <a:hueOff val="-1049308"/>
                <a:satOff val="-9569"/>
                <a:lumOff val="-1743"/>
                <a:alphaOff val="0"/>
                <a:tint val="98000"/>
                <a:shade val="100000"/>
                <a:satMod val="100000"/>
                <a:lumMod val="100000"/>
              </a:schemeClr>
            </a:gs>
            <a:gs pos="100000">
              <a:schemeClr val="accent2">
                <a:hueOff val="-1049308"/>
                <a:satOff val="-9569"/>
                <a:lumOff val="-1743"/>
                <a:alphaOff val="0"/>
                <a:shade val="72000"/>
                <a:satMod val="120000"/>
                <a:lumMod val="100000"/>
              </a:schemeClr>
            </a:gs>
          </a:gsLst>
          <a:lin ang="5400000" scaled="0"/>
        </a:gradFill>
        <a:ln w="9525" cap="flat" cmpd="sng" algn="ctr">
          <a:solidFill>
            <a:schemeClr val="accent2">
              <a:hueOff val="-1049308"/>
              <a:satOff val="-9569"/>
              <a:lumOff val="-1743"/>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E582DC1-1084-49EE-B73E-372960D5D08B}">
      <dsp:nvSpPr>
        <dsp:cNvPr id="0" name=""/>
        <dsp:cNvSpPr/>
      </dsp:nvSpPr>
      <dsp:spPr>
        <a:xfrm>
          <a:off x="0" y="184288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Interprétation des résultats</a:t>
          </a:r>
          <a:endParaRPr lang="en-US" sz="2200" kern="1200"/>
        </a:p>
      </dsp:txBody>
      <dsp:txXfrm>
        <a:off x="0" y="1842882"/>
        <a:ext cx="6683374" cy="460580"/>
      </dsp:txXfrm>
    </dsp:sp>
    <dsp:sp modelId="{67A933AF-B9C8-413F-837A-D2F0622AB5A3}">
      <dsp:nvSpPr>
        <dsp:cNvPr id="0" name=""/>
        <dsp:cNvSpPr/>
      </dsp:nvSpPr>
      <dsp:spPr>
        <a:xfrm>
          <a:off x="0" y="2303462"/>
          <a:ext cx="6683374" cy="0"/>
        </a:xfrm>
        <a:prstGeom prst="line">
          <a:avLst/>
        </a:prstGeom>
        <a:gradFill rotWithShape="0">
          <a:gsLst>
            <a:gs pos="0">
              <a:schemeClr val="accent2">
                <a:hueOff val="-1311635"/>
                <a:satOff val="-11962"/>
                <a:lumOff val="-2179"/>
                <a:alphaOff val="0"/>
                <a:tint val="94000"/>
                <a:satMod val="100000"/>
                <a:lumMod val="108000"/>
              </a:schemeClr>
            </a:gs>
            <a:gs pos="50000">
              <a:schemeClr val="accent2">
                <a:hueOff val="-1311635"/>
                <a:satOff val="-11962"/>
                <a:lumOff val="-2179"/>
                <a:alphaOff val="0"/>
                <a:tint val="98000"/>
                <a:shade val="100000"/>
                <a:satMod val="100000"/>
                <a:lumMod val="100000"/>
              </a:schemeClr>
            </a:gs>
            <a:gs pos="100000">
              <a:schemeClr val="accent2">
                <a:hueOff val="-1311635"/>
                <a:satOff val="-11962"/>
                <a:lumOff val="-2179"/>
                <a:alphaOff val="0"/>
                <a:shade val="72000"/>
                <a:satMod val="120000"/>
                <a:lumMod val="100000"/>
              </a:schemeClr>
            </a:gs>
          </a:gsLst>
          <a:lin ang="5400000" scaled="0"/>
        </a:gradFill>
        <a:ln w="9525" cap="flat" cmpd="sng" algn="ctr">
          <a:solidFill>
            <a:schemeClr val="accent2">
              <a:hueOff val="-1311635"/>
              <a:satOff val="-11962"/>
              <a:lumOff val="-2179"/>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E67E093A-6DB6-41DA-B7C2-578DABC761BD}">
      <dsp:nvSpPr>
        <dsp:cNvPr id="0" name=""/>
        <dsp:cNvSpPr/>
      </dsp:nvSpPr>
      <dsp:spPr>
        <a:xfrm>
          <a:off x="0" y="230346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MLFlow &amp; Déploiement</a:t>
          </a:r>
          <a:endParaRPr lang="en-US" sz="2200" kern="1200" dirty="0"/>
        </a:p>
      </dsp:txBody>
      <dsp:txXfrm>
        <a:off x="0" y="2303462"/>
        <a:ext cx="6683374" cy="460580"/>
      </dsp:txXfrm>
    </dsp:sp>
    <dsp:sp modelId="{0B4C5045-280F-4AEA-8B70-E6E85FF1F896}">
      <dsp:nvSpPr>
        <dsp:cNvPr id="0" name=""/>
        <dsp:cNvSpPr/>
      </dsp:nvSpPr>
      <dsp:spPr>
        <a:xfrm>
          <a:off x="0" y="2764042"/>
          <a:ext cx="6683374" cy="0"/>
        </a:xfrm>
        <a:prstGeom prst="line">
          <a:avLst/>
        </a:prstGeom>
        <a:gradFill rotWithShape="0">
          <a:gsLst>
            <a:gs pos="0">
              <a:schemeClr val="accent2">
                <a:hueOff val="-1573962"/>
                <a:satOff val="-14354"/>
                <a:lumOff val="-2615"/>
                <a:alphaOff val="0"/>
                <a:tint val="94000"/>
                <a:satMod val="100000"/>
                <a:lumMod val="108000"/>
              </a:schemeClr>
            </a:gs>
            <a:gs pos="50000">
              <a:schemeClr val="accent2">
                <a:hueOff val="-1573962"/>
                <a:satOff val="-14354"/>
                <a:lumOff val="-2615"/>
                <a:alphaOff val="0"/>
                <a:tint val="98000"/>
                <a:shade val="100000"/>
                <a:satMod val="100000"/>
                <a:lumMod val="100000"/>
              </a:schemeClr>
            </a:gs>
            <a:gs pos="100000">
              <a:schemeClr val="accent2">
                <a:hueOff val="-1573962"/>
                <a:satOff val="-14354"/>
                <a:lumOff val="-2615"/>
                <a:alphaOff val="0"/>
                <a:shade val="72000"/>
                <a:satMod val="120000"/>
                <a:lumMod val="100000"/>
              </a:schemeClr>
            </a:gs>
          </a:gsLst>
          <a:lin ang="5400000" scaled="0"/>
        </a:gradFill>
        <a:ln w="9525" cap="flat" cmpd="sng" algn="ctr">
          <a:solidFill>
            <a:schemeClr val="accent2">
              <a:hueOff val="-1573962"/>
              <a:satOff val="-14354"/>
              <a:lumOff val="-2615"/>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F8957020-170F-45AB-9D94-AF1116987E45}">
      <dsp:nvSpPr>
        <dsp:cNvPr id="0" name=""/>
        <dsp:cNvSpPr/>
      </dsp:nvSpPr>
      <dsp:spPr>
        <a:xfrm>
          <a:off x="0" y="276404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dirty="0"/>
            <a:t>Construction de l’application</a:t>
          </a:r>
          <a:endParaRPr lang="en-US" sz="2200" kern="1200" dirty="0"/>
        </a:p>
      </dsp:txBody>
      <dsp:txXfrm>
        <a:off x="0" y="2764042"/>
        <a:ext cx="6683374" cy="460580"/>
      </dsp:txXfrm>
    </dsp:sp>
    <dsp:sp modelId="{220C8F9E-80E9-4585-A560-FCDAAC0D9053}">
      <dsp:nvSpPr>
        <dsp:cNvPr id="0" name=""/>
        <dsp:cNvSpPr/>
      </dsp:nvSpPr>
      <dsp:spPr>
        <a:xfrm>
          <a:off x="0" y="3224622"/>
          <a:ext cx="6683374" cy="0"/>
        </a:xfrm>
        <a:prstGeom prst="line">
          <a:avLst/>
        </a:prstGeom>
        <a:gradFill rotWithShape="0">
          <a:gsLst>
            <a:gs pos="0">
              <a:schemeClr val="accent2">
                <a:hueOff val="-1836289"/>
                <a:satOff val="-16746"/>
                <a:lumOff val="-3050"/>
                <a:alphaOff val="0"/>
                <a:tint val="94000"/>
                <a:satMod val="100000"/>
                <a:lumMod val="108000"/>
              </a:schemeClr>
            </a:gs>
            <a:gs pos="50000">
              <a:schemeClr val="accent2">
                <a:hueOff val="-1836289"/>
                <a:satOff val="-16746"/>
                <a:lumOff val="-3050"/>
                <a:alphaOff val="0"/>
                <a:tint val="98000"/>
                <a:shade val="100000"/>
                <a:satMod val="100000"/>
                <a:lumMod val="100000"/>
              </a:schemeClr>
            </a:gs>
            <a:gs pos="100000">
              <a:schemeClr val="accent2">
                <a:hueOff val="-1836289"/>
                <a:satOff val="-16746"/>
                <a:lumOff val="-3050"/>
                <a:alphaOff val="0"/>
                <a:shade val="72000"/>
                <a:satMod val="120000"/>
                <a:lumMod val="100000"/>
              </a:schemeClr>
            </a:gs>
          </a:gsLst>
          <a:lin ang="5400000" scaled="0"/>
        </a:gradFill>
        <a:ln w="9525" cap="flat" cmpd="sng" algn="ctr">
          <a:solidFill>
            <a:schemeClr val="accent2">
              <a:hueOff val="-1836289"/>
              <a:satOff val="-16746"/>
              <a:lumOff val="-305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27B38F3-F9CF-4252-854F-2E231DB44FA6}">
      <dsp:nvSpPr>
        <dsp:cNvPr id="0" name=""/>
        <dsp:cNvSpPr/>
      </dsp:nvSpPr>
      <dsp:spPr>
        <a:xfrm>
          <a:off x="0" y="322462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Tests</a:t>
          </a:r>
        </a:p>
      </dsp:txBody>
      <dsp:txXfrm>
        <a:off x="0" y="3224622"/>
        <a:ext cx="6683374" cy="460580"/>
      </dsp:txXfrm>
    </dsp:sp>
    <dsp:sp modelId="{01AA4195-8A97-4D7E-95D7-304CC79980A7}">
      <dsp:nvSpPr>
        <dsp:cNvPr id="0" name=""/>
        <dsp:cNvSpPr/>
      </dsp:nvSpPr>
      <dsp:spPr>
        <a:xfrm>
          <a:off x="0" y="3685202"/>
          <a:ext cx="6683374" cy="0"/>
        </a:xfrm>
        <a:prstGeom prst="line">
          <a:avLst/>
        </a:prstGeom>
        <a:gradFill rotWithShape="0">
          <a:gsLst>
            <a:gs pos="0">
              <a:schemeClr val="accent2">
                <a:hueOff val="-2098617"/>
                <a:satOff val="-19139"/>
                <a:lumOff val="-3486"/>
                <a:alphaOff val="0"/>
                <a:tint val="94000"/>
                <a:satMod val="100000"/>
                <a:lumMod val="108000"/>
              </a:schemeClr>
            </a:gs>
            <a:gs pos="50000">
              <a:schemeClr val="accent2">
                <a:hueOff val="-2098617"/>
                <a:satOff val="-19139"/>
                <a:lumOff val="-3486"/>
                <a:alphaOff val="0"/>
                <a:tint val="98000"/>
                <a:shade val="100000"/>
                <a:satMod val="100000"/>
                <a:lumMod val="100000"/>
              </a:schemeClr>
            </a:gs>
            <a:gs pos="100000">
              <a:schemeClr val="accent2">
                <a:hueOff val="-2098617"/>
                <a:satOff val="-19139"/>
                <a:lumOff val="-3486"/>
                <a:alphaOff val="0"/>
                <a:shade val="72000"/>
                <a:satMod val="120000"/>
                <a:lumMod val="100000"/>
              </a:schemeClr>
            </a:gs>
          </a:gsLst>
          <a:lin ang="5400000" scaled="0"/>
        </a:gradFill>
        <a:ln w="9525" cap="flat" cmpd="sng" algn="ctr">
          <a:solidFill>
            <a:schemeClr val="accent2">
              <a:hueOff val="-2098617"/>
              <a:satOff val="-19139"/>
              <a:lumOff val="-3486"/>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8A63599-22C2-4870-86EB-427411B7734B}">
      <dsp:nvSpPr>
        <dsp:cNvPr id="0" name=""/>
        <dsp:cNvSpPr/>
      </dsp:nvSpPr>
      <dsp:spPr>
        <a:xfrm>
          <a:off x="0" y="368520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Démonstration</a:t>
          </a:r>
          <a:endParaRPr lang="en-US" sz="2200" kern="1200"/>
        </a:p>
      </dsp:txBody>
      <dsp:txXfrm>
        <a:off x="0" y="3685202"/>
        <a:ext cx="6683374" cy="460580"/>
      </dsp:txXfrm>
    </dsp:sp>
    <dsp:sp modelId="{E074557E-4C34-4760-85DF-4202DB9EEC09}">
      <dsp:nvSpPr>
        <dsp:cNvPr id="0" name=""/>
        <dsp:cNvSpPr/>
      </dsp:nvSpPr>
      <dsp:spPr>
        <a:xfrm>
          <a:off x="0" y="4145782"/>
          <a:ext cx="6683374" cy="0"/>
        </a:xfrm>
        <a:prstGeom prst="line">
          <a:avLst/>
        </a:prstGeom>
        <a:gradFill rotWithShape="0">
          <a:gsLst>
            <a:gs pos="0">
              <a:schemeClr val="accent2">
                <a:hueOff val="-2360944"/>
                <a:satOff val="-21531"/>
                <a:lumOff val="-3922"/>
                <a:alphaOff val="0"/>
                <a:tint val="94000"/>
                <a:satMod val="100000"/>
                <a:lumMod val="108000"/>
              </a:schemeClr>
            </a:gs>
            <a:gs pos="50000">
              <a:schemeClr val="accent2">
                <a:hueOff val="-2360944"/>
                <a:satOff val="-21531"/>
                <a:lumOff val="-3922"/>
                <a:alphaOff val="0"/>
                <a:tint val="98000"/>
                <a:shade val="100000"/>
                <a:satMod val="100000"/>
                <a:lumMod val="100000"/>
              </a:schemeClr>
            </a:gs>
            <a:gs pos="100000">
              <a:schemeClr val="accent2">
                <a:hueOff val="-2360944"/>
                <a:satOff val="-21531"/>
                <a:lumOff val="-3922"/>
                <a:alphaOff val="0"/>
                <a:shade val="72000"/>
                <a:satMod val="120000"/>
                <a:lumMod val="100000"/>
              </a:schemeClr>
            </a:gs>
          </a:gsLst>
          <a:lin ang="5400000" scaled="0"/>
        </a:gradFill>
        <a:ln w="9525" cap="flat" cmpd="sng" algn="ctr">
          <a:solidFill>
            <a:schemeClr val="accent2">
              <a:hueOff val="-2360944"/>
              <a:satOff val="-21531"/>
              <a:lumOff val="-392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93D69E5-D43E-4DBB-871F-F472457B8DD8}">
      <dsp:nvSpPr>
        <dsp:cNvPr id="0" name=""/>
        <dsp:cNvSpPr/>
      </dsp:nvSpPr>
      <dsp:spPr>
        <a:xfrm>
          <a:off x="0" y="4145782"/>
          <a:ext cx="6683374" cy="460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a:t>Conclusion</a:t>
          </a:r>
          <a:endParaRPr lang="en-US" sz="2200" kern="1200"/>
        </a:p>
      </dsp:txBody>
      <dsp:txXfrm>
        <a:off x="0" y="4145782"/>
        <a:ext cx="6683374" cy="460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50B6EE-68DC-49AF-8A47-9E93445FCDC5}">
      <dsp:nvSpPr>
        <dsp:cNvPr id="0" name=""/>
        <dsp:cNvSpPr/>
      </dsp:nvSpPr>
      <dsp:spPr>
        <a:xfrm>
          <a:off x="0" y="3599"/>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DD46F-BEB5-4813-98D0-7D788EC0C819}">
      <dsp:nvSpPr>
        <dsp:cNvPr id="0" name=""/>
        <dsp:cNvSpPr/>
      </dsp:nvSpPr>
      <dsp:spPr>
        <a:xfrm>
          <a:off x="231902" y="176088"/>
          <a:ext cx="421641" cy="42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EE9EBD-6E10-46A5-9E98-D762EED81116}">
      <dsp:nvSpPr>
        <dsp:cNvPr id="0" name=""/>
        <dsp:cNvSpPr/>
      </dsp:nvSpPr>
      <dsp:spPr>
        <a:xfrm>
          <a:off x="885447" y="3599"/>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Accès eau potable = Droit fondamental</a:t>
          </a:r>
          <a:endParaRPr lang="en-US" sz="1900" kern="1200"/>
        </a:p>
      </dsp:txBody>
      <dsp:txXfrm>
        <a:off x="885447" y="3599"/>
        <a:ext cx="5797927" cy="766621"/>
      </dsp:txXfrm>
    </dsp:sp>
    <dsp:sp modelId="{5DDDCFEB-E040-4831-A7F9-51D6C2041D87}">
      <dsp:nvSpPr>
        <dsp:cNvPr id="0" name=""/>
        <dsp:cNvSpPr/>
      </dsp:nvSpPr>
      <dsp:spPr>
        <a:xfrm>
          <a:off x="0" y="961875"/>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96B99-3E54-43E4-9F12-4D5818E5C639}">
      <dsp:nvSpPr>
        <dsp:cNvPr id="0" name=""/>
        <dsp:cNvSpPr/>
      </dsp:nvSpPr>
      <dsp:spPr>
        <a:xfrm>
          <a:off x="231902" y="1134365"/>
          <a:ext cx="421641" cy="42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064683-26F1-4BFE-9BAE-5613D8E34A13}">
      <dsp:nvSpPr>
        <dsp:cNvPr id="0" name=""/>
        <dsp:cNvSpPr/>
      </dsp:nvSpPr>
      <dsp:spPr>
        <a:xfrm>
          <a:off x="885447" y="961875"/>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Bonne qualité et approvisionnement = Dépenses santé en baisse</a:t>
          </a:r>
          <a:endParaRPr lang="en-US" sz="1900" kern="1200"/>
        </a:p>
      </dsp:txBody>
      <dsp:txXfrm>
        <a:off x="885447" y="961875"/>
        <a:ext cx="5797927" cy="766621"/>
      </dsp:txXfrm>
    </dsp:sp>
    <dsp:sp modelId="{81A93301-8DA6-4685-9C98-D00101910656}">
      <dsp:nvSpPr>
        <dsp:cNvPr id="0" name=""/>
        <dsp:cNvSpPr/>
      </dsp:nvSpPr>
      <dsp:spPr>
        <a:xfrm>
          <a:off x="0" y="1920151"/>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142758-32D4-4152-AA17-86A07248215B}">
      <dsp:nvSpPr>
        <dsp:cNvPr id="0" name=""/>
        <dsp:cNvSpPr/>
      </dsp:nvSpPr>
      <dsp:spPr>
        <a:xfrm>
          <a:off x="231902" y="2092641"/>
          <a:ext cx="421641" cy="42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DD4C25-03CD-460C-BC38-A7D23997B6F0}">
      <dsp:nvSpPr>
        <dsp:cNvPr id="0" name=""/>
        <dsp:cNvSpPr/>
      </dsp:nvSpPr>
      <dsp:spPr>
        <a:xfrm>
          <a:off x="885447" y="1920151"/>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Recherches intensifiées</a:t>
          </a:r>
          <a:endParaRPr lang="en-US" sz="1900" kern="1200"/>
        </a:p>
      </dsp:txBody>
      <dsp:txXfrm>
        <a:off x="885447" y="1920151"/>
        <a:ext cx="5797927" cy="766621"/>
      </dsp:txXfrm>
    </dsp:sp>
    <dsp:sp modelId="{388F4F1A-CCD9-4F44-8E64-5782DA009B82}">
      <dsp:nvSpPr>
        <dsp:cNvPr id="0" name=""/>
        <dsp:cNvSpPr/>
      </dsp:nvSpPr>
      <dsp:spPr>
        <a:xfrm>
          <a:off x="0" y="2878428"/>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5358A-8E21-4924-91E2-1E1CCE342F95}">
      <dsp:nvSpPr>
        <dsp:cNvPr id="0" name=""/>
        <dsp:cNvSpPr/>
      </dsp:nvSpPr>
      <dsp:spPr>
        <a:xfrm>
          <a:off x="231902" y="3050918"/>
          <a:ext cx="421641" cy="42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982F13-1E7E-4A49-844C-BC761AACCB31}">
      <dsp:nvSpPr>
        <dsp:cNvPr id="0" name=""/>
        <dsp:cNvSpPr/>
      </dsp:nvSpPr>
      <dsp:spPr>
        <a:xfrm>
          <a:off x="885447" y="2878428"/>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IA prédictives de la qualité de l’eau</a:t>
          </a:r>
          <a:endParaRPr lang="en-US" sz="1900" kern="1200"/>
        </a:p>
      </dsp:txBody>
      <dsp:txXfrm>
        <a:off x="885447" y="2878428"/>
        <a:ext cx="5797927" cy="766621"/>
      </dsp:txXfrm>
    </dsp:sp>
    <dsp:sp modelId="{CE67C14A-AA59-46F7-BCBD-C8BDD4D942E4}">
      <dsp:nvSpPr>
        <dsp:cNvPr id="0" name=""/>
        <dsp:cNvSpPr/>
      </dsp:nvSpPr>
      <dsp:spPr>
        <a:xfrm>
          <a:off x="0" y="3836704"/>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1E796E-BFC8-4649-A3C0-3F5F5B745B83}">
      <dsp:nvSpPr>
        <dsp:cNvPr id="0" name=""/>
        <dsp:cNvSpPr/>
      </dsp:nvSpPr>
      <dsp:spPr>
        <a:xfrm>
          <a:off x="231902" y="4009194"/>
          <a:ext cx="421641" cy="42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8F7925-306F-46A9-9FDB-76726D5947B6}">
      <dsp:nvSpPr>
        <dsp:cNvPr id="0" name=""/>
        <dsp:cNvSpPr/>
      </dsp:nvSpPr>
      <dsp:spPr>
        <a:xfrm>
          <a:off x="885447" y="3836704"/>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90000"/>
            </a:lnSpc>
            <a:spcBef>
              <a:spcPct val="0"/>
            </a:spcBef>
            <a:spcAft>
              <a:spcPct val="35000"/>
            </a:spcAft>
            <a:buNone/>
          </a:pPr>
          <a:r>
            <a:rPr lang="fr-FR" sz="1900" kern="1200"/>
            <a:t>Développer &amp; déployer un outil utilisable par tous</a:t>
          </a:r>
          <a:endParaRPr lang="en-US" sz="1900" kern="1200"/>
        </a:p>
      </dsp:txBody>
      <dsp:txXfrm>
        <a:off x="885447" y="3836704"/>
        <a:ext cx="5797927" cy="766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6B244-E95D-49E5-98EB-8962392128C4}">
      <dsp:nvSpPr>
        <dsp:cNvPr id="0" name=""/>
        <dsp:cNvSpPr/>
      </dsp:nvSpPr>
      <dsp:spPr>
        <a:xfrm>
          <a:off x="0" y="16832"/>
          <a:ext cx="6683374" cy="410669"/>
        </a:xfrm>
        <a:prstGeom prst="round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pH</a:t>
          </a:r>
          <a:endParaRPr lang="en-US" sz="1800" kern="1200"/>
        </a:p>
      </dsp:txBody>
      <dsp:txXfrm>
        <a:off x="20047" y="36879"/>
        <a:ext cx="6643280" cy="370575"/>
      </dsp:txXfrm>
    </dsp:sp>
    <dsp:sp modelId="{7569E28E-E75E-4508-ADD4-952096CC9EEB}">
      <dsp:nvSpPr>
        <dsp:cNvPr id="0" name=""/>
        <dsp:cNvSpPr/>
      </dsp:nvSpPr>
      <dsp:spPr>
        <a:xfrm>
          <a:off x="0" y="479342"/>
          <a:ext cx="6683374" cy="410669"/>
        </a:xfrm>
        <a:prstGeom prst="roundRect">
          <a:avLst/>
        </a:prstGeom>
        <a:gradFill rotWithShape="0">
          <a:gsLst>
            <a:gs pos="0">
              <a:schemeClr val="accent2">
                <a:hueOff val="-262327"/>
                <a:satOff val="-2392"/>
                <a:lumOff val="-436"/>
                <a:alphaOff val="0"/>
                <a:tint val="94000"/>
                <a:satMod val="100000"/>
                <a:lumMod val="108000"/>
              </a:schemeClr>
            </a:gs>
            <a:gs pos="50000">
              <a:schemeClr val="accent2">
                <a:hueOff val="-262327"/>
                <a:satOff val="-2392"/>
                <a:lumOff val="-436"/>
                <a:alphaOff val="0"/>
                <a:tint val="98000"/>
                <a:shade val="100000"/>
                <a:satMod val="100000"/>
                <a:lumMod val="100000"/>
              </a:schemeClr>
            </a:gs>
            <a:gs pos="100000">
              <a:schemeClr val="accent2">
                <a:hueOff val="-262327"/>
                <a:satOff val="-2392"/>
                <a:lumOff val="-43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Hardness</a:t>
          </a:r>
          <a:endParaRPr lang="en-US" sz="1800" kern="1200"/>
        </a:p>
      </dsp:txBody>
      <dsp:txXfrm>
        <a:off x="20047" y="499389"/>
        <a:ext cx="6643280" cy="370575"/>
      </dsp:txXfrm>
    </dsp:sp>
    <dsp:sp modelId="{3CA3BC86-ACE3-4141-8F62-EBE19D450D02}">
      <dsp:nvSpPr>
        <dsp:cNvPr id="0" name=""/>
        <dsp:cNvSpPr/>
      </dsp:nvSpPr>
      <dsp:spPr>
        <a:xfrm>
          <a:off x="0" y="941852"/>
          <a:ext cx="6683374" cy="410669"/>
        </a:xfrm>
        <a:prstGeom prst="roundRect">
          <a:avLst/>
        </a:prstGeom>
        <a:gradFill rotWithShape="0">
          <a:gsLst>
            <a:gs pos="0">
              <a:schemeClr val="accent2">
                <a:hueOff val="-524654"/>
                <a:satOff val="-4785"/>
                <a:lumOff val="-872"/>
                <a:alphaOff val="0"/>
                <a:tint val="94000"/>
                <a:satMod val="100000"/>
                <a:lumMod val="108000"/>
              </a:schemeClr>
            </a:gs>
            <a:gs pos="50000">
              <a:schemeClr val="accent2">
                <a:hueOff val="-524654"/>
                <a:satOff val="-4785"/>
                <a:lumOff val="-872"/>
                <a:alphaOff val="0"/>
                <a:tint val="98000"/>
                <a:shade val="100000"/>
                <a:satMod val="100000"/>
                <a:lumMod val="100000"/>
              </a:schemeClr>
            </a:gs>
            <a:gs pos="100000">
              <a:schemeClr val="accent2">
                <a:hueOff val="-524654"/>
                <a:satOff val="-4785"/>
                <a:lumOff val="-87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Solids</a:t>
          </a:r>
          <a:endParaRPr lang="en-US" sz="1800" kern="1200"/>
        </a:p>
      </dsp:txBody>
      <dsp:txXfrm>
        <a:off x="20047" y="961899"/>
        <a:ext cx="6643280" cy="370575"/>
      </dsp:txXfrm>
    </dsp:sp>
    <dsp:sp modelId="{369B7C02-6942-46D4-9759-43B38D1497EC}">
      <dsp:nvSpPr>
        <dsp:cNvPr id="0" name=""/>
        <dsp:cNvSpPr/>
      </dsp:nvSpPr>
      <dsp:spPr>
        <a:xfrm>
          <a:off x="0" y="1404362"/>
          <a:ext cx="6683374" cy="410669"/>
        </a:xfrm>
        <a:prstGeom prst="roundRect">
          <a:avLst/>
        </a:prstGeom>
        <a:gradFill rotWithShape="0">
          <a:gsLst>
            <a:gs pos="0">
              <a:schemeClr val="accent2">
                <a:hueOff val="-786981"/>
                <a:satOff val="-7177"/>
                <a:lumOff val="-1307"/>
                <a:alphaOff val="0"/>
                <a:tint val="94000"/>
                <a:satMod val="100000"/>
                <a:lumMod val="108000"/>
              </a:schemeClr>
            </a:gs>
            <a:gs pos="50000">
              <a:schemeClr val="accent2">
                <a:hueOff val="-786981"/>
                <a:satOff val="-7177"/>
                <a:lumOff val="-1307"/>
                <a:alphaOff val="0"/>
                <a:tint val="98000"/>
                <a:shade val="100000"/>
                <a:satMod val="100000"/>
                <a:lumMod val="100000"/>
              </a:schemeClr>
            </a:gs>
            <a:gs pos="100000">
              <a:schemeClr val="accent2">
                <a:hueOff val="-786981"/>
                <a:satOff val="-7177"/>
                <a:lumOff val="-1307"/>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Chloramines</a:t>
          </a:r>
          <a:endParaRPr lang="en-US" sz="1800" kern="1200"/>
        </a:p>
      </dsp:txBody>
      <dsp:txXfrm>
        <a:off x="20047" y="1424409"/>
        <a:ext cx="6643280" cy="370575"/>
      </dsp:txXfrm>
    </dsp:sp>
    <dsp:sp modelId="{C1110593-0020-4C26-9244-20306954EF72}">
      <dsp:nvSpPr>
        <dsp:cNvPr id="0" name=""/>
        <dsp:cNvSpPr/>
      </dsp:nvSpPr>
      <dsp:spPr>
        <a:xfrm>
          <a:off x="0" y="1866872"/>
          <a:ext cx="6683374" cy="410669"/>
        </a:xfrm>
        <a:prstGeom prst="roundRect">
          <a:avLst/>
        </a:prstGeom>
        <a:gradFill rotWithShape="0">
          <a:gsLst>
            <a:gs pos="0">
              <a:schemeClr val="accent2">
                <a:hueOff val="-1049308"/>
                <a:satOff val="-9569"/>
                <a:lumOff val="-1743"/>
                <a:alphaOff val="0"/>
                <a:tint val="94000"/>
                <a:satMod val="100000"/>
                <a:lumMod val="108000"/>
              </a:schemeClr>
            </a:gs>
            <a:gs pos="50000">
              <a:schemeClr val="accent2">
                <a:hueOff val="-1049308"/>
                <a:satOff val="-9569"/>
                <a:lumOff val="-1743"/>
                <a:alphaOff val="0"/>
                <a:tint val="98000"/>
                <a:shade val="100000"/>
                <a:satMod val="100000"/>
                <a:lumMod val="100000"/>
              </a:schemeClr>
            </a:gs>
            <a:gs pos="100000">
              <a:schemeClr val="accent2">
                <a:hueOff val="-1049308"/>
                <a:satOff val="-9569"/>
                <a:lumOff val="-1743"/>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Sulfates</a:t>
          </a:r>
          <a:endParaRPr lang="en-US" sz="1800" kern="1200"/>
        </a:p>
      </dsp:txBody>
      <dsp:txXfrm>
        <a:off x="20047" y="1886919"/>
        <a:ext cx="6643280" cy="370575"/>
      </dsp:txXfrm>
    </dsp:sp>
    <dsp:sp modelId="{70A77CC4-C39C-49D7-BA52-D442325B8DBA}">
      <dsp:nvSpPr>
        <dsp:cNvPr id="0" name=""/>
        <dsp:cNvSpPr/>
      </dsp:nvSpPr>
      <dsp:spPr>
        <a:xfrm>
          <a:off x="0" y="2329382"/>
          <a:ext cx="6683374" cy="410669"/>
        </a:xfrm>
        <a:prstGeom prst="roundRect">
          <a:avLst/>
        </a:prstGeom>
        <a:gradFill rotWithShape="0">
          <a:gsLst>
            <a:gs pos="0">
              <a:schemeClr val="accent2">
                <a:hueOff val="-1311635"/>
                <a:satOff val="-11962"/>
                <a:lumOff val="-2179"/>
                <a:alphaOff val="0"/>
                <a:tint val="94000"/>
                <a:satMod val="100000"/>
                <a:lumMod val="108000"/>
              </a:schemeClr>
            </a:gs>
            <a:gs pos="50000">
              <a:schemeClr val="accent2">
                <a:hueOff val="-1311635"/>
                <a:satOff val="-11962"/>
                <a:lumOff val="-2179"/>
                <a:alphaOff val="0"/>
                <a:tint val="98000"/>
                <a:shade val="100000"/>
                <a:satMod val="100000"/>
                <a:lumMod val="100000"/>
              </a:schemeClr>
            </a:gs>
            <a:gs pos="100000">
              <a:schemeClr val="accent2">
                <a:hueOff val="-1311635"/>
                <a:satOff val="-11962"/>
                <a:lumOff val="-2179"/>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Conductivity</a:t>
          </a:r>
          <a:endParaRPr lang="en-US" sz="1800" kern="1200"/>
        </a:p>
      </dsp:txBody>
      <dsp:txXfrm>
        <a:off x="20047" y="2349429"/>
        <a:ext cx="6643280" cy="370575"/>
      </dsp:txXfrm>
    </dsp:sp>
    <dsp:sp modelId="{B06089A1-84D4-44F6-A34E-A961D697DFC1}">
      <dsp:nvSpPr>
        <dsp:cNvPr id="0" name=""/>
        <dsp:cNvSpPr/>
      </dsp:nvSpPr>
      <dsp:spPr>
        <a:xfrm>
          <a:off x="0" y="2791892"/>
          <a:ext cx="6683374" cy="410669"/>
        </a:xfrm>
        <a:prstGeom prst="roundRect">
          <a:avLst/>
        </a:prstGeom>
        <a:gradFill rotWithShape="0">
          <a:gsLst>
            <a:gs pos="0">
              <a:schemeClr val="accent2">
                <a:hueOff val="-1573962"/>
                <a:satOff val="-14354"/>
                <a:lumOff val="-2615"/>
                <a:alphaOff val="0"/>
                <a:tint val="94000"/>
                <a:satMod val="100000"/>
                <a:lumMod val="108000"/>
              </a:schemeClr>
            </a:gs>
            <a:gs pos="50000">
              <a:schemeClr val="accent2">
                <a:hueOff val="-1573962"/>
                <a:satOff val="-14354"/>
                <a:lumOff val="-2615"/>
                <a:alphaOff val="0"/>
                <a:tint val="98000"/>
                <a:shade val="100000"/>
                <a:satMod val="100000"/>
                <a:lumMod val="100000"/>
              </a:schemeClr>
            </a:gs>
            <a:gs pos="100000">
              <a:schemeClr val="accent2">
                <a:hueOff val="-1573962"/>
                <a:satOff val="-14354"/>
                <a:lumOff val="-2615"/>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Organic Carbon</a:t>
          </a:r>
          <a:endParaRPr lang="en-US" sz="1800" kern="1200"/>
        </a:p>
      </dsp:txBody>
      <dsp:txXfrm>
        <a:off x="20047" y="2811939"/>
        <a:ext cx="6643280" cy="370575"/>
      </dsp:txXfrm>
    </dsp:sp>
    <dsp:sp modelId="{51C94D5A-A7F0-494A-A82B-CA5549D662E4}">
      <dsp:nvSpPr>
        <dsp:cNvPr id="0" name=""/>
        <dsp:cNvSpPr/>
      </dsp:nvSpPr>
      <dsp:spPr>
        <a:xfrm>
          <a:off x="0" y="3254402"/>
          <a:ext cx="6683374" cy="410669"/>
        </a:xfrm>
        <a:prstGeom prst="roundRect">
          <a:avLst/>
        </a:prstGeom>
        <a:gradFill rotWithShape="0">
          <a:gsLst>
            <a:gs pos="0">
              <a:schemeClr val="accent2">
                <a:hueOff val="-1836289"/>
                <a:satOff val="-16746"/>
                <a:lumOff val="-3050"/>
                <a:alphaOff val="0"/>
                <a:tint val="94000"/>
                <a:satMod val="100000"/>
                <a:lumMod val="108000"/>
              </a:schemeClr>
            </a:gs>
            <a:gs pos="50000">
              <a:schemeClr val="accent2">
                <a:hueOff val="-1836289"/>
                <a:satOff val="-16746"/>
                <a:lumOff val="-3050"/>
                <a:alphaOff val="0"/>
                <a:tint val="98000"/>
                <a:shade val="100000"/>
                <a:satMod val="100000"/>
                <a:lumMod val="100000"/>
              </a:schemeClr>
            </a:gs>
            <a:gs pos="100000">
              <a:schemeClr val="accent2">
                <a:hueOff val="-1836289"/>
                <a:satOff val="-16746"/>
                <a:lumOff val="-305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Trihalomethanes</a:t>
          </a:r>
          <a:endParaRPr lang="en-US" sz="1800" kern="1200"/>
        </a:p>
      </dsp:txBody>
      <dsp:txXfrm>
        <a:off x="20047" y="3274449"/>
        <a:ext cx="6643280" cy="370575"/>
      </dsp:txXfrm>
    </dsp:sp>
    <dsp:sp modelId="{2DE761D2-2411-489F-9469-54D1235F95EA}">
      <dsp:nvSpPr>
        <dsp:cNvPr id="0" name=""/>
        <dsp:cNvSpPr/>
      </dsp:nvSpPr>
      <dsp:spPr>
        <a:xfrm>
          <a:off x="0" y="3716912"/>
          <a:ext cx="6683374" cy="410669"/>
        </a:xfrm>
        <a:prstGeom prst="roundRect">
          <a:avLst/>
        </a:prstGeom>
        <a:gradFill rotWithShape="0">
          <a:gsLst>
            <a:gs pos="0">
              <a:schemeClr val="accent2">
                <a:hueOff val="-2098617"/>
                <a:satOff val="-19139"/>
                <a:lumOff val="-3486"/>
                <a:alphaOff val="0"/>
                <a:tint val="94000"/>
                <a:satMod val="100000"/>
                <a:lumMod val="108000"/>
              </a:schemeClr>
            </a:gs>
            <a:gs pos="50000">
              <a:schemeClr val="accent2">
                <a:hueOff val="-2098617"/>
                <a:satOff val="-19139"/>
                <a:lumOff val="-3486"/>
                <a:alphaOff val="0"/>
                <a:tint val="98000"/>
                <a:shade val="100000"/>
                <a:satMod val="100000"/>
                <a:lumMod val="100000"/>
              </a:schemeClr>
            </a:gs>
            <a:gs pos="100000">
              <a:schemeClr val="accent2">
                <a:hueOff val="-2098617"/>
                <a:satOff val="-19139"/>
                <a:lumOff val="-3486"/>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Turbidity</a:t>
          </a:r>
          <a:endParaRPr lang="en-US" sz="1800" kern="1200"/>
        </a:p>
      </dsp:txBody>
      <dsp:txXfrm>
        <a:off x="20047" y="3736959"/>
        <a:ext cx="6643280" cy="370575"/>
      </dsp:txXfrm>
    </dsp:sp>
    <dsp:sp modelId="{3E491309-1FDB-49B0-9CAC-86DC4008DA4B}">
      <dsp:nvSpPr>
        <dsp:cNvPr id="0" name=""/>
        <dsp:cNvSpPr/>
      </dsp:nvSpPr>
      <dsp:spPr>
        <a:xfrm>
          <a:off x="0" y="4179422"/>
          <a:ext cx="6683374" cy="410669"/>
        </a:xfrm>
        <a:prstGeom prst="roundRect">
          <a:avLst/>
        </a:prstGeom>
        <a:gradFill rotWithShape="0">
          <a:gsLst>
            <a:gs pos="0">
              <a:schemeClr val="accent2">
                <a:hueOff val="-2360944"/>
                <a:satOff val="-21531"/>
                <a:lumOff val="-3922"/>
                <a:alphaOff val="0"/>
                <a:tint val="94000"/>
                <a:satMod val="100000"/>
                <a:lumMod val="108000"/>
              </a:schemeClr>
            </a:gs>
            <a:gs pos="50000">
              <a:schemeClr val="accent2">
                <a:hueOff val="-2360944"/>
                <a:satOff val="-21531"/>
                <a:lumOff val="-3922"/>
                <a:alphaOff val="0"/>
                <a:tint val="98000"/>
                <a:shade val="100000"/>
                <a:satMod val="100000"/>
                <a:lumMod val="100000"/>
              </a:schemeClr>
            </a:gs>
            <a:gs pos="100000">
              <a:schemeClr val="accent2">
                <a:hueOff val="-2360944"/>
                <a:satOff val="-21531"/>
                <a:lumOff val="-3922"/>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kern="1200"/>
            <a:t>Potability </a:t>
          </a:r>
          <a:endParaRPr lang="en-US" sz="1800" kern="1200"/>
        </a:p>
      </dsp:txBody>
      <dsp:txXfrm>
        <a:off x="20047" y="4199469"/>
        <a:ext cx="6643280" cy="3705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25F8E-DCB2-4083-86CF-73A7F376C60D}">
      <dsp:nvSpPr>
        <dsp:cNvPr id="0" name=""/>
        <dsp:cNvSpPr/>
      </dsp:nvSpPr>
      <dsp:spPr>
        <a:xfrm>
          <a:off x="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EAA60-5964-4501-BD93-ECFEE7C0C64A}">
      <dsp:nvSpPr>
        <dsp:cNvPr id="0" name=""/>
        <dsp:cNvSpPr/>
      </dsp:nvSpPr>
      <dsp:spPr>
        <a:xfrm>
          <a:off x="323850"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a:t>MLP from scratch</a:t>
          </a:r>
          <a:endParaRPr lang="en-US" sz="5000" kern="1200"/>
        </a:p>
      </dsp:txBody>
      <dsp:txXfrm>
        <a:off x="378058" y="797168"/>
        <a:ext cx="2806233" cy="1742386"/>
      </dsp:txXfrm>
    </dsp:sp>
    <dsp:sp modelId="{99C09518-D965-4BEB-808C-6D212EFDB904}">
      <dsp:nvSpPr>
        <dsp:cNvPr id="0" name=""/>
        <dsp:cNvSpPr/>
      </dsp:nvSpPr>
      <dsp:spPr>
        <a:xfrm>
          <a:off x="356235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4D4F2-6A45-4DAE-A00F-ECD74B5293E1}">
      <dsp:nvSpPr>
        <dsp:cNvPr id="0" name=""/>
        <dsp:cNvSpPr/>
      </dsp:nvSpPr>
      <dsp:spPr>
        <a:xfrm>
          <a:off x="3886200"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dirty="0"/>
            <a:t>MLP </a:t>
          </a:r>
          <a:r>
            <a:rPr lang="fr-FR" sz="5000" kern="1200" baseline="0" dirty="0" err="1"/>
            <a:t>keras</a:t>
          </a:r>
          <a:endParaRPr lang="en-US" sz="5000" kern="1200" dirty="0"/>
        </a:p>
      </dsp:txBody>
      <dsp:txXfrm>
        <a:off x="3940408" y="797168"/>
        <a:ext cx="2806233" cy="1742386"/>
      </dsp:txXfrm>
    </dsp:sp>
    <dsp:sp modelId="{461C8026-9E8E-44B7-9390-B1A7E11EF686}">
      <dsp:nvSpPr>
        <dsp:cNvPr id="0" name=""/>
        <dsp:cNvSpPr/>
      </dsp:nvSpPr>
      <dsp:spPr>
        <a:xfrm>
          <a:off x="7124700" y="435303"/>
          <a:ext cx="2914649" cy="1850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BA9E56-E32B-4D14-9A17-A0331484E07E}">
      <dsp:nvSpPr>
        <dsp:cNvPr id="0" name=""/>
        <dsp:cNvSpPr/>
      </dsp:nvSpPr>
      <dsp:spPr>
        <a:xfrm>
          <a:off x="7448549" y="742960"/>
          <a:ext cx="2914649" cy="185080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fr-FR" sz="5000" kern="1200" baseline="0" dirty="0" err="1"/>
            <a:t>XgBoost</a:t>
          </a:r>
          <a:endParaRPr lang="en-US" sz="5000" kern="1200" dirty="0"/>
        </a:p>
      </dsp:txBody>
      <dsp:txXfrm>
        <a:off x="7502757" y="797168"/>
        <a:ext cx="2806233" cy="17423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B82CF-AA9E-436B-BBAD-2696844EFB23}">
      <dsp:nvSpPr>
        <dsp:cNvPr id="0" name=""/>
        <dsp:cNvSpPr/>
      </dsp:nvSpPr>
      <dsp:spPr>
        <a:xfrm>
          <a:off x="410378" y="238"/>
          <a:ext cx="4089618" cy="25969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545A3-EAB1-4D50-A797-F69EC38776C2}">
      <dsp:nvSpPr>
        <dsp:cNvPr id="0" name=""/>
        <dsp:cNvSpPr/>
      </dsp:nvSpPr>
      <dsp:spPr>
        <a:xfrm>
          <a:off x="864780" y="431920"/>
          <a:ext cx="4089618" cy="2596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fr-FR" sz="4600" kern="1200"/>
            <a:t>app.py pour l’API</a:t>
          </a:r>
          <a:endParaRPr lang="en-US" sz="4600" kern="1200"/>
        </a:p>
      </dsp:txBody>
      <dsp:txXfrm>
        <a:off x="940841" y="507981"/>
        <a:ext cx="3937496" cy="2444785"/>
      </dsp:txXfrm>
    </dsp:sp>
    <dsp:sp modelId="{36AC511A-BCD9-40D5-BC05-5D082F21C347}">
      <dsp:nvSpPr>
        <dsp:cNvPr id="0" name=""/>
        <dsp:cNvSpPr/>
      </dsp:nvSpPr>
      <dsp:spPr>
        <a:xfrm>
          <a:off x="5408801" y="238"/>
          <a:ext cx="4089618" cy="259690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7BFF6E-34F0-49ED-98BC-8A0D61680A8C}">
      <dsp:nvSpPr>
        <dsp:cNvPr id="0" name=""/>
        <dsp:cNvSpPr/>
      </dsp:nvSpPr>
      <dsp:spPr>
        <a:xfrm>
          <a:off x="5863203" y="431920"/>
          <a:ext cx="4089618" cy="259690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fr-FR" sz="4600" kern="1200"/>
            <a:t>index.html pour le front de l’application</a:t>
          </a:r>
          <a:endParaRPr lang="en-US" sz="4600" kern="1200"/>
        </a:p>
      </dsp:txBody>
      <dsp:txXfrm>
        <a:off x="5939264" y="507981"/>
        <a:ext cx="3937496" cy="24447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8:53:52.9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 0,'1012'0'0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8:54:56.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0,'2076'34'0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08T08:57:49.7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1,'11'0,"1"2,-1-1,1 2,18 5,19 5,385 47,6-34,-337-21,662 8,-312-13,-392 5,-42-3,-1-1,21-1,-19-2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E32572-41D9-49EC-AA43-472CF030B089}" type="datetimeFigureOut">
              <a:rPr lang="fr-FR" smtClean="0"/>
              <a:t>08/07/2025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C67B17-F36D-4AB1-BAEB-1ABE47C32B5C}" type="slidenum">
              <a:rPr lang="fr-FR" smtClean="0"/>
              <a:t>‹N°›</a:t>
            </a:fld>
            <a:endParaRPr lang="fr-FR"/>
          </a:p>
        </p:txBody>
      </p:sp>
    </p:spTree>
    <p:extLst>
      <p:ext uri="{BB962C8B-B14F-4D97-AF65-F5344CB8AC3E}">
        <p14:creationId xmlns:p14="http://schemas.microsoft.com/office/powerpoint/2010/main" val="1738657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Lire</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3</a:t>
            </a:fld>
            <a:endParaRPr lang="fr-FR"/>
          </a:p>
        </p:txBody>
      </p:sp>
    </p:spTree>
    <p:extLst>
      <p:ext uri="{BB962C8B-B14F-4D97-AF65-F5344CB8AC3E}">
        <p14:creationId xmlns:p14="http://schemas.microsoft.com/office/powerpoint/2010/main" val="134363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6C40D-9DE2-24A1-E76C-766CA15630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5C93A4A-C2DD-7A74-6A63-44B0FA85960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2C923CC-A3DB-50FA-3961-E93DC5A2376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0C46D40-795F-FDA5-083F-BE8B65904A30}"/>
              </a:ext>
            </a:extLst>
          </p:cNvPr>
          <p:cNvSpPr>
            <a:spLocks noGrp="1"/>
          </p:cNvSpPr>
          <p:nvPr>
            <p:ph type="sldNum" sz="quarter" idx="5"/>
          </p:nvPr>
        </p:nvSpPr>
        <p:spPr/>
        <p:txBody>
          <a:bodyPr/>
          <a:lstStyle/>
          <a:p>
            <a:fld id="{9CC67B17-F36D-4AB1-BAEB-1ABE47C32B5C}" type="slidenum">
              <a:rPr lang="fr-FR" smtClean="0"/>
              <a:t>14</a:t>
            </a:fld>
            <a:endParaRPr lang="fr-FR"/>
          </a:p>
        </p:txBody>
      </p:sp>
    </p:spTree>
    <p:extLst>
      <p:ext uri="{BB962C8B-B14F-4D97-AF65-F5344CB8AC3E}">
        <p14:creationId xmlns:p14="http://schemas.microsoft.com/office/powerpoint/2010/main" val="219965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E8C4C-2A86-F69F-6D3C-EACD361D607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1C6E267-8348-95BE-C055-77A0B3FC920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064967-2E2D-ABFB-75CE-27FF21EB647E}"/>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40F02AFD-CB55-3DAA-5220-23E582F6B714}"/>
              </a:ext>
            </a:extLst>
          </p:cNvPr>
          <p:cNvSpPr>
            <a:spLocks noGrp="1"/>
          </p:cNvSpPr>
          <p:nvPr>
            <p:ph type="sldNum" sz="quarter" idx="5"/>
          </p:nvPr>
        </p:nvSpPr>
        <p:spPr/>
        <p:txBody>
          <a:bodyPr/>
          <a:lstStyle/>
          <a:p>
            <a:fld id="{9CC67B17-F36D-4AB1-BAEB-1ABE47C32B5C}" type="slidenum">
              <a:rPr lang="fr-FR" smtClean="0"/>
              <a:t>15</a:t>
            </a:fld>
            <a:endParaRPr lang="fr-FR"/>
          </a:p>
        </p:txBody>
      </p:sp>
    </p:spTree>
    <p:extLst>
      <p:ext uri="{BB962C8B-B14F-4D97-AF65-F5344CB8AC3E}">
        <p14:creationId xmlns:p14="http://schemas.microsoft.com/office/powerpoint/2010/main" val="794232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 Modèle séquentiel Keras  (architecture empilée couche par couche)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1ere couche cachée 128 neurones activation </a:t>
            </a:r>
            <a:r>
              <a:rPr lang="fr-FR" sz="1200" dirty="0" err="1"/>
              <a:t>ReLU</a:t>
            </a:r>
            <a:r>
              <a:rPr lang="fr-FR" sz="1200" dirty="0"/>
              <a:t>, batch normalisation pour stabiliser le train, dropout 0.4 (désactive 40% des neurones pour éviter l’</a:t>
            </a:r>
            <a:r>
              <a:rPr lang="fr-FR" sz="1200" dirty="0" err="1"/>
              <a:t>overfitting</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2</a:t>
            </a:r>
            <a:r>
              <a:rPr lang="fr-FR" sz="1200" baseline="30000" dirty="0"/>
              <a:t>e</a:t>
            </a:r>
            <a:r>
              <a:rPr lang="fr-FR" sz="1200" dirty="0"/>
              <a:t> couche 64 neurones relu normalisation dropout 0.3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3</a:t>
            </a:r>
            <a:r>
              <a:rPr lang="fr-FR" sz="1200" baseline="30000" dirty="0"/>
              <a:t>e</a:t>
            </a:r>
            <a:r>
              <a:rPr lang="fr-FR" sz="1200" dirty="0"/>
              <a:t> couche 32 neurones relu 0.2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dirty="0"/>
              <a:t>Couche de sortie activation </a:t>
            </a:r>
            <a:r>
              <a:rPr lang="fr-FR" sz="1200" dirty="0" err="1"/>
              <a:t>sigmoïd</a:t>
            </a:r>
            <a:r>
              <a:rPr lang="fr-FR" sz="1200" dirty="0"/>
              <a:t> (renvoi une probabilité entre 0 et 1) 1 seul neurone</a:t>
            </a:r>
          </a:p>
          <a:p>
            <a:endParaRPr lang="fr-FR" dirty="0"/>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18</a:t>
            </a:fld>
            <a:endParaRPr lang="fr-FR"/>
          </a:p>
        </p:txBody>
      </p:sp>
    </p:spTree>
    <p:extLst>
      <p:ext uri="{BB962C8B-B14F-4D97-AF65-F5344CB8AC3E}">
        <p14:creationId xmlns:p14="http://schemas.microsoft.com/office/powerpoint/2010/main" val="196790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2B53-B582-D7FF-DB75-93D1CE0C742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65BECF-09A3-E9E6-ED54-90954894EF7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F372974-5C03-412F-91E3-32B270166E12}"/>
              </a:ext>
            </a:extLst>
          </p:cNvPr>
          <p:cNvSpPr>
            <a:spLocks noGrp="1"/>
          </p:cNvSpPr>
          <p:nvPr>
            <p:ph type="body" idx="1"/>
          </p:nvPr>
        </p:nvSpPr>
        <p:spPr/>
        <p:txBody>
          <a:bodyPr/>
          <a:lstStyle/>
          <a:p>
            <a:r>
              <a:rPr lang="fr-FR" dirty="0"/>
              <a:t>ES stoppe l’entraînement si </a:t>
            </a:r>
            <a:r>
              <a:rPr lang="fr-FR" dirty="0" err="1"/>
              <a:t>val_loss</a:t>
            </a:r>
            <a:r>
              <a:rPr lang="fr-FR" dirty="0"/>
              <a:t> ne s’améliore pas après 10 </a:t>
            </a:r>
            <a:r>
              <a:rPr lang="fr-FR" dirty="0" err="1"/>
              <a:t>epochs</a:t>
            </a:r>
            <a:r>
              <a:rPr lang="fr-FR" dirty="0"/>
              <a:t>, restaure les meilleurs poids obtenus</a:t>
            </a:r>
          </a:p>
          <a:p>
            <a:endParaRPr lang="fr-FR" dirty="0"/>
          </a:p>
        </p:txBody>
      </p:sp>
      <p:sp>
        <p:nvSpPr>
          <p:cNvPr id="4" name="Espace réservé du numéro de diapositive 3">
            <a:extLst>
              <a:ext uri="{FF2B5EF4-FFF2-40B4-BE49-F238E27FC236}">
                <a16:creationId xmlns:a16="http://schemas.microsoft.com/office/drawing/2014/main" id="{3902142C-59F6-1E4C-827E-9673A3778743}"/>
              </a:ext>
            </a:extLst>
          </p:cNvPr>
          <p:cNvSpPr>
            <a:spLocks noGrp="1"/>
          </p:cNvSpPr>
          <p:nvPr>
            <p:ph type="sldNum" sz="quarter" idx="5"/>
          </p:nvPr>
        </p:nvSpPr>
        <p:spPr/>
        <p:txBody>
          <a:bodyPr/>
          <a:lstStyle/>
          <a:p>
            <a:fld id="{9CC67B17-F36D-4AB1-BAEB-1ABE47C32B5C}" type="slidenum">
              <a:rPr lang="fr-FR" smtClean="0"/>
              <a:t>19</a:t>
            </a:fld>
            <a:endParaRPr lang="fr-FR"/>
          </a:p>
        </p:txBody>
      </p:sp>
    </p:spTree>
    <p:extLst>
      <p:ext uri="{BB962C8B-B14F-4D97-AF65-F5344CB8AC3E}">
        <p14:creationId xmlns:p14="http://schemas.microsoft.com/office/powerpoint/2010/main" val="1576424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28C5-8490-B08B-9119-6EF5EE19E6A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7D8AAD-2544-FE9A-BE53-BE99DC25F1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86AED1-5EF4-825D-6537-6DCEEA602B5C}"/>
              </a:ext>
            </a:extLst>
          </p:cNvPr>
          <p:cNvSpPr>
            <a:spLocks noGrp="1"/>
          </p:cNvSpPr>
          <p:nvPr>
            <p:ph type="body" idx="1"/>
          </p:nvPr>
        </p:nvSpPr>
        <p:spPr/>
        <p:txBody>
          <a:bodyPr/>
          <a:lstStyle/>
          <a:p>
            <a:r>
              <a:rPr lang="fr-FR" dirty="0"/>
              <a:t>Même logique de préparation et séparation, instanciation du modèle et définition des hyperparamètres. </a:t>
            </a:r>
          </a:p>
        </p:txBody>
      </p:sp>
      <p:sp>
        <p:nvSpPr>
          <p:cNvPr id="4" name="Espace réservé du numéro de diapositive 3">
            <a:extLst>
              <a:ext uri="{FF2B5EF4-FFF2-40B4-BE49-F238E27FC236}">
                <a16:creationId xmlns:a16="http://schemas.microsoft.com/office/drawing/2014/main" id="{269A883B-59D5-29CF-0326-E0E88D2DA541}"/>
              </a:ext>
            </a:extLst>
          </p:cNvPr>
          <p:cNvSpPr>
            <a:spLocks noGrp="1"/>
          </p:cNvSpPr>
          <p:nvPr>
            <p:ph type="sldNum" sz="quarter" idx="5"/>
          </p:nvPr>
        </p:nvSpPr>
        <p:spPr/>
        <p:txBody>
          <a:bodyPr/>
          <a:lstStyle/>
          <a:p>
            <a:fld id="{9CC67B17-F36D-4AB1-BAEB-1ABE47C32B5C}" type="slidenum">
              <a:rPr lang="fr-FR" smtClean="0"/>
              <a:t>20</a:t>
            </a:fld>
            <a:endParaRPr lang="fr-FR"/>
          </a:p>
        </p:txBody>
      </p:sp>
    </p:spTree>
    <p:extLst>
      <p:ext uri="{BB962C8B-B14F-4D97-AF65-F5344CB8AC3E}">
        <p14:creationId xmlns:p14="http://schemas.microsoft.com/office/powerpoint/2010/main" val="176393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7D54A-B1FA-E91C-C00B-2E8C07B971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14AA073-E931-4A8B-4FEA-A05C5EFDFC9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AD9B90-BC4F-0BB5-ABB2-99FEE72ADF4E}"/>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06503E8C-153D-81F9-6D72-5C0DD023EB36}"/>
              </a:ext>
            </a:extLst>
          </p:cNvPr>
          <p:cNvSpPr>
            <a:spLocks noGrp="1"/>
          </p:cNvSpPr>
          <p:nvPr>
            <p:ph type="sldNum" sz="quarter" idx="5"/>
          </p:nvPr>
        </p:nvSpPr>
        <p:spPr/>
        <p:txBody>
          <a:bodyPr/>
          <a:lstStyle/>
          <a:p>
            <a:fld id="{9CC67B17-F36D-4AB1-BAEB-1ABE47C32B5C}" type="slidenum">
              <a:rPr lang="fr-FR" smtClean="0"/>
              <a:t>21</a:t>
            </a:fld>
            <a:endParaRPr lang="fr-FR"/>
          </a:p>
        </p:txBody>
      </p:sp>
    </p:spTree>
    <p:extLst>
      <p:ext uri="{BB962C8B-B14F-4D97-AF65-F5344CB8AC3E}">
        <p14:creationId xmlns:p14="http://schemas.microsoft.com/office/powerpoint/2010/main" val="366941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Difficulté à aller plus haut car données bruitées. MLP Keras meilleur donc utilisation pour MLFlow</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22</a:t>
            </a:fld>
            <a:endParaRPr lang="fr-FR"/>
          </a:p>
        </p:txBody>
      </p:sp>
    </p:spTree>
    <p:extLst>
      <p:ext uri="{BB962C8B-B14F-4D97-AF65-F5344CB8AC3E}">
        <p14:creationId xmlns:p14="http://schemas.microsoft.com/office/powerpoint/2010/main" val="3022711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A120-631C-5F96-7F89-DC4F2B1E27D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567C1C-4BA6-AEDB-C1E2-7CC8B9ADF4A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8ED2310-20C8-3F68-906A-EC3CBA7D2A1A}"/>
              </a:ext>
            </a:extLst>
          </p:cNvPr>
          <p:cNvSpPr>
            <a:spLocks noGrp="1"/>
          </p:cNvSpPr>
          <p:nvPr>
            <p:ph type="body" idx="1"/>
          </p:nvPr>
        </p:nvSpPr>
        <p:spPr/>
        <p:txBody>
          <a:bodyPr/>
          <a:lstStyle/>
          <a:p>
            <a:r>
              <a:rPr lang="fr-FR" dirty="0"/>
              <a:t>La 2</a:t>
            </a:r>
            <a:r>
              <a:rPr lang="fr-FR" baseline="30000" dirty="0"/>
              <a:t>e</a:t>
            </a:r>
            <a:r>
              <a:rPr lang="fr-FR" dirty="0"/>
              <a:t> partie de ce projet consistait au déploiement d’un modèle de machine </a:t>
            </a:r>
            <a:r>
              <a:rPr lang="fr-FR" dirty="0" err="1"/>
              <a:t>learning</a:t>
            </a:r>
            <a:r>
              <a:rPr lang="fr-FR" dirty="0"/>
              <a:t>, nous devions donc prendre en main l’outil MLFlow.</a:t>
            </a:r>
          </a:p>
        </p:txBody>
      </p:sp>
      <p:sp>
        <p:nvSpPr>
          <p:cNvPr id="4" name="Espace réservé du numéro de diapositive 3">
            <a:extLst>
              <a:ext uri="{FF2B5EF4-FFF2-40B4-BE49-F238E27FC236}">
                <a16:creationId xmlns:a16="http://schemas.microsoft.com/office/drawing/2014/main" id="{578A8B48-870E-844D-6F8D-0E46BC9F88F3}"/>
              </a:ext>
            </a:extLst>
          </p:cNvPr>
          <p:cNvSpPr>
            <a:spLocks noGrp="1"/>
          </p:cNvSpPr>
          <p:nvPr>
            <p:ph type="sldNum" sz="quarter" idx="5"/>
          </p:nvPr>
        </p:nvSpPr>
        <p:spPr/>
        <p:txBody>
          <a:bodyPr/>
          <a:lstStyle/>
          <a:p>
            <a:fld id="{9CC67B17-F36D-4AB1-BAEB-1ABE47C32B5C}" type="slidenum">
              <a:rPr lang="fr-FR" smtClean="0"/>
              <a:t>23</a:t>
            </a:fld>
            <a:endParaRPr lang="fr-FR"/>
          </a:p>
        </p:txBody>
      </p:sp>
    </p:spTree>
    <p:extLst>
      <p:ext uri="{BB962C8B-B14F-4D97-AF65-F5344CB8AC3E}">
        <p14:creationId xmlns:p14="http://schemas.microsoft.com/office/powerpoint/2010/main" val="1060760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Boucle pour avoir un run par entraînement et donc des logs des métriques et hyperparamètres pour chaque entraînement.</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27</a:t>
            </a:fld>
            <a:endParaRPr lang="fr-FR"/>
          </a:p>
        </p:txBody>
      </p:sp>
    </p:spTree>
    <p:extLst>
      <p:ext uri="{BB962C8B-B14F-4D97-AF65-F5344CB8AC3E}">
        <p14:creationId xmlns:p14="http://schemas.microsoft.com/office/powerpoint/2010/main" val="3150454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0834C-DB3E-0C3A-8BBF-B436AB0F5FD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04158F-644E-62D6-EF3B-E4DDDDEBD8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0C6C5EF-E68E-76D5-F482-CC09CD997D28}"/>
              </a:ext>
            </a:extLst>
          </p:cNvPr>
          <p:cNvSpPr>
            <a:spLocks noGrp="1"/>
          </p:cNvSpPr>
          <p:nvPr>
            <p:ph type="body" idx="1"/>
          </p:nvPr>
        </p:nvSpPr>
        <p:spPr/>
        <p:txBody>
          <a:bodyPr/>
          <a:lstStyle/>
          <a:p>
            <a:r>
              <a:rPr lang="fr-FR" dirty="0"/>
              <a:t>Boucle pour avoir un run par entraînement et donc des logs des métriques et hyperparamètres pour chaque entraînement.</a:t>
            </a:r>
          </a:p>
        </p:txBody>
      </p:sp>
      <p:sp>
        <p:nvSpPr>
          <p:cNvPr id="4" name="Espace réservé du numéro de diapositive 3">
            <a:extLst>
              <a:ext uri="{FF2B5EF4-FFF2-40B4-BE49-F238E27FC236}">
                <a16:creationId xmlns:a16="http://schemas.microsoft.com/office/drawing/2014/main" id="{0BD6B3E1-1EDA-97ED-F524-0F92E1CED9D9}"/>
              </a:ext>
            </a:extLst>
          </p:cNvPr>
          <p:cNvSpPr>
            <a:spLocks noGrp="1"/>
          </p:cNvSpPr>
          <p:nvPr>
            <p:ph type="sldNum" sz="quarter" idx="5"/>
          </p:nvPr>
        </p:nvSpPr>
        <p:spPr/>
        <p:txBody>
          <a:bodyPr/>
          <a:lstStyle/>
          <a:p>
            <a:fld id="{9CC67B17-F36D-4AB1-BAEB-1ABE47C32B5C}" type="slidenum">
              <a:rPr lang="fr-FR" smtClean="0"/>
              <a:t>28</a:t>
            </a:fld>
            <a:endParaRPr lang="fr-FR"/>
          </a:p>
        </p:txBody>
      </p:sp>
    </p:spTree>
    <p:extLst>
      <p:ext uri="{BB962C8B-B14F-4D97-AF65-F5344CB8AC3E}">
        <p14:creationId xmlns:p14="http://schemas.microsoft.com/office/powerpoint/2010/main" val="3379510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L’accès à l’eau potable est un droit humain fondamental car essentiel à la santé. Il a été démontré que les investissements dans l’approvisionnement en eau et son assainissement peuvent produire un bénéfice économique net car les dépenses pour la santé en sont réduites. Les recherches se sont intensifiées et l’utilisation d’algorithmes de prévision et prédiction de la qualité de l’eau a augmenté. Dans ce sens là, nous devions pour ce projet développer un algorithme capable de déterminer la potabilité ou non de l’eau en fonction de certaines caractéristiques et être en mesure de le déployer afin qu’il soit utilisé par d’autres personnes que nous même en local sur notre machine.</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4</a:t>
            </a:fld>
            <a:endParaRPr lang="fr-FR"/>
          </a:p>
        </p:txBody>
      </p:sp>
    </p:spTree>
    <p:extLst>
      <p:ext uri="{BB962C8B-B14F-4D97-AF65-F5344CB8AC3E}">
        <p14:creationId xmlns:p14="http://schemas.microsoft.com/office/powerpoint/2010/main" val="41316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B103D-FDDC-B227-E9C3-880C85E66E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A4C7C4F-E989-AD25-32AF-0DA22689F84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5554F54-81C9-9916-0E84-AFC5ED8EAC3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586D28E-9573-08D6-A0A9-407A92CE9DA2}"/>
              </a:ext>
            </a:extLst>
          </p:cNvPr>
          <p:cNvSpPr>
            <a:spLocks noGrp="1"/>
          </p:cNvSpPr>
          <p:nvPr>
            <p:ph type="sldNum" sz="quarter" idx="5"/>
          </p:nvPr>
        </p:nvSpPr>
        <p:spPr/>
        <p:txBody>
          <a:bodyPr/>
          <a:lstStyle/>
          <a:p>
            <a:fld id="{9CC67B17-F36D-4AB1-BAEB-1ABE47C32B5C}" type="slidenum">
              <a:rPr lang="fr-FR" smtClean="0"/>
              <a:t>29</a:t>
            </a:fld>
            <a:endParaRPr lang="fr-FR"/>
          </a:p>
        </p:txBody>
      </p:sp>
    </p:spTree>
    <p:extLst>
      <p:ext uri="{BB962C8B-B14F-4D97-AF65-F5344CB8AC3E}">
        <p14:creationId xmlns:p14="http://schemas.microsoft.com/office/powerpoint/2010/main" val="1062659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E7101-6191-EA16-E487-915DCE21D4B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CDD14B-6FE0-995A-8A7B-88CECBE4E9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02A01AA-BB19-1528-F9A3-3C9F11798A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54D79AA-1AF2-22A1-1BF8-B206B9AB5956}"/>
              </a:ext>
            </a:extLst>
          </p:cNvPr>
          <p:cNvSpPr>
            <a:spLocks noGrp="1"/>
          </p:cNvSpPr>
          <p:nvPr>
            <p:ph type="sldNum" sz="quarter" idx="5"/>
          </p:nvPr>
        </p:nvSpPr>
        <p:spPr/>
        <p:txBody>
          <a:bodyPr/>
          <a:lstStyle/>
          <a:p>
            <a:fld id="{9CC67B17-F36D-4AB1-BAEB-1ABE47C32B5C}" type="slidenum">
              <a:rPr lang="fr-FR" smtClean="0"/>
              <a:t>30</a:t>
            </a:fld>
            <a:endParaRPr lang="fr-FR"/>
          </a:p>
        </p:txBody>
      </p:sp>
    </p:spTree>
    <p:extLst>
      <p:ext uri="{BB962C8B-B14F-4D97-AF65-F5344CB8AC3E}">
        <p14:creationId xmlns:p14="http://schemas.microsoft.com/office/powerpoint/2010/main" val="1049246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3F1F-038F-5911-1791-DBF3AB2500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128609B-E064-FBF2-691C-6208AF408F6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A01ED67-8194-2E3E-BF69-702B76D8E78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037EFEF-94C0-1CFF-C295-4C5E4B634848}"/>
              </a:ext>
            </a:extLst>
          </p:cNvPr>
          <p:cNvSpPr>
            <a:spLocks noGrp="1"/>
          </p:cNvSpPr>
          <p:nvPr>
            <p:ph type="sldNum" sz="quarter" idx="5"/>
          </p:nvPr>
        </p:nvSpPr>
        <p:spPr/>
        <p:txBody>
          <a:bodyPr/>
          <a:lstStyle/>
          <a:p>
            <a:fld id="{9CC67B17-F36D-4AB1-BAEB-1ABE47C32B5C}" type="slidenum">
              <a:rPr lang="fr-FR" smtClean="0"/>
              <a:t>31</a:t>
            </a:fld>
            <a:endParaRPr lang="fr-FR"/>
          </a:p>
        </p:txBody>
      </p:sp>
    </p:spTree>
    <p:extLst>
      <p:ext uri="{BB962C8B-B14F-4D97-AF65-F5344CB8AC3E}">
        <p14:creationId xmlns:p14="http://schemas.microsoft.com/office/powerpoint/2010/main" val="346816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6967E-C082-A7A5-27EB-36FD07F5B20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27F10DF-75A9-13DC-3048-994A54FE3B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9C216A4-D00D-3C1B-2E5F-A4969895DE7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63520C5-C4A2-23B5-D13B-4F1A0A089BF9}"/>
              </a:ext>
            </a:extLst>
          </p:cNvPr>
          <p:cNvSpPr>
            <a:spLocks noGrp="1"/>
          </p:cNvSpPr>
          <p:nvPr>
            <p:ph type="sldNum" sz="quarter" idx="5"/>
          </p:nvPr>
        </p:nvSpPr>
        <p:spPr/>
        <p:txBody>
          <a:bodyPr/>
          <a:lstStyle/>
          <a:p>
            <a:fld id="{9CC67B17-F36D-4AB1-BAEB-1ABE47C32B5C}" type="slidenum">
              <a:rPr lang="fr-FR" smtClean="0"/>
              <a:t>32</a:t>
            </a:fld>
            <a:endParaRPr lang="fr-FR"/>
          </a:p>
        </p:txBody>
      </p:sp>
    </p:spTree>
    <p:extLst>
      <p:ext uri="{BB962C8B-B14F-4D97-AF65-F5344CB8AC3E}">
        <p14:creationId xmlns:p14="http://schemas.microsoft.com/office/powerpoint/2010/main" val="1806351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D2582-F15F-1EE4-ABA8-90F4D966EBA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7D4C87-2A0B-9488-3604-02D5EE9CFD8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1FB840-A8C0-A31A-26F3-9BB0EBD4B01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173F466-DC49-BE57-6087-4C9DB89E48E3}"/>
              </a:ext>
            </a:extLst>
          </p:cNvPr>
          <p:cNvSpPr>
            <a:spLocks noGrp="1"/>
          </p:cNvSpPr>
          <p:nvPr>
            <p:ph type="sldNum" sz="quarter" idx="5"/>
          </p:nvPr>
        </p:nvSpPr>
        <p:spPr/>
        <p:txBody>
          <a:bodyPr/>
          <a:lstStyle/>
          <a:p>
            <a:fld id="{9CC67B17-F36D-4AB1-BAEB-1ABE47C32B5C}" type="slidenum">
              <a:rPr lang="fr-FR" smtClean="0"/>
              <a:t>33</a:t>
            </a:fld>
            <a:endParaRPr lang="fr-FR"/>
          </a:p>
        </p:txBody>
      </p:sp>
    </p:spTree>
    <p:extLst>
      <p:ext uri="{BB962C8B-B14F-4D97-AF65-F5344CB8AC3E}">
        <p14:creationId xmlns:p14="http://schemas.microsoft.com/office/powerpoint/2010/main" val="3144713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57F1C-9FAC-2D27-E3EC-8854463901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33BC2AE-4482-A1B2-A1DD-28F25697FBB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F90020-3FA8-0687-7CE5-A5B532806F57}"/>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2660D392-65DD-CB50-6165-5772AB532EA1}"/>
              </a:ext>
            </a:extLst>
          </p:cNvPr>
          <p:cNvSpPr>
            <a:spLocks noGrp="1"/>
          </p:cNvSpPr>
          <p:nvPr>
            <p:ph type="sldNum" sz="quarter" idx="5"/>
          </p:nvPr>
        </p:nvSpPr>
        <p:spPr/>
        <p:txBody>
          <a:bodyPr/>
          <a:lstStyle/>
          <a:p>
            <a:fld id="{9CC67B17-F36D-4AB1-BAEB-1ABE47C32B5C}" type="slidenum">
              <a:rPr lang="fr-FR" smtClean="0"/>
              <a:t>34</a:t>
            </a:fld>
            <a:endParaRPr lang="fr-FR"/>
          </a:p>
        </p:txBody>
      </p:sp>
    </p:spTree>
    <p:extLst>
      <p:ext uri="{BB962C8B-B14F-4D97-AF65-F5344CB8AC3E}">
        <p14:creationId xmlns:p14="http://schemas.microsoft.com/office/powerpoint/2010/main" val="1320316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747B5-A25B-DF2D-6F04-4E11AAC1348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B54F58-D0C7-C32F-6C49-4341A0AEAE0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CDFA911-6D36-96DF-58EE-A544B2DD3592}"/>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D4DB1FAD-85BC-9A56-195D-A4B3705510C3}"/>
              </a:ext>
            </a:extLst>
          </p:cNvPr>
          <p:cNvSpPr>
            <a:spLocks noGrp="1"/>
          </p:cNvSpPr>
          <p:nvPr>
            <p:ph type="sldNum" sz="quarter" idx="5"/>
          </p:nvPr>
        </p:nvSpPr>
        <p:spPr/>
        <p:txBody>
          <a:bodyPr/>
          <a:lstStyle/>
          <a:p>
            <a:fld id="{9CC67B17-F36D-4AB1-BAEB-1ABE47C32B5C}" type="slidenum">
              <a:rPr lang="fr-FR" smtClean="0"/>
              <a:t>38</a:t>
            </a:fld>
            <a:endParaRPr lang="fr-FR"/>
          </a:p>
        </p:txBody>
      </p:sp>
    </p:spTree>
    <p:extLst>
      <p:ext uri="{BB962C8B-B14F-4D97-AF65-F5344CB8AC3E}">
        <p14:creationId xmlns:p14="http://schemas.microsoft.com/office/powerpoint/2010/main" val="1444233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test garantit que le modèle Keras en Production dans MLflow est accessible et fonctionnel. Il permet de vérifier la disponibilité du modèle avant de l’utiliser dans l’application.</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40</a:t>
            </a:fld>
            <a:endParaRPr lang="fr-FR"/>
          </a:p>
        </p:txBody>
      </p:sp>
    </p:spTree>
    <p:extLst>
      <p:ext uri="{BB962C8B-B14F-4D97-AF65-F5344CB8AC3E}">
        <p14:creationId xmlns:p14="http://schemas.microsoft.com/office/powerpoint/2010/main" val="157090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2D60B-E4E7-ABCD-E24B-64A42C1A5F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DD5736-DCC3-3831-766E-A13DFB439C7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F37A2BF-08F6-FBE5-88AB-9F9CC39C9495}"/>
              </a:ext>
            </a:extLst>
          </p:cNvPr>
          <p:cNvSpPr>
            <a:spLocks noGrp="1"/>
          </p:cNvSpPr>
          <p:nvPr>
            <p:ph type="body" idx="1"/>
          </p:nvPr>
        </p:nvSpPr>
        <p:spPr/>
        <p:txBody>
          <a:bodyPr/>
          <a:lstStyle/>
          <a:p>
            <a:r>
              <a:rPr lang="fr-FR" dirty="0"/>
              <a:t>Ce test vérifie que notre </a:t>
            </a:r>
            <a:r>
              <a:rPr lang="fr-FR" dirty="0" err="1"/>
              <a:t>scaler</a:t>
            </a:r>
            <a:r>
              <a:rPr lang="fr-FR" dirty="0"/>
              <a:t> prépare bien les données dans le bon format. C’est crucial pour les réseaux de neurones, qui sont sensibles à l’échelle des données</a:t>
            </a:r>
          </a:p>
        </p:txBody>
      </p:sp>
      <p:sp>
        <p:nvSpPr>
          <p:cNvPr id="4" name="Espace réservé du numéro de diapositive 3">
            <a:extLst>
              <a:ext uri="{FF2B5EF4-FFF2-40B4-BE49-F238E27FC236}">
                <a16:creationId xmlns:a16="http://schemas.microsoft.com/office/drawing/2014/main" id="{03D7CA0B-A9E0-0E70-BFB6-A7DD080FACE3}"/>
              </a:ext>
            </a:extLst>
          </p:cNvPr>
          <p:cNvSpPr>
            <a:spLocks noGrp="1"/>
          </p:cNvSpPr>
          <p:nvPr>
            <p:ph type="sldNum" sz="quarter" idx="5"/>
          </p:nvPr>
        </p:nvSpPr>
        <p:spPr/>
        <p:txBody>
          <a:bodyPr/>
          <a:lstStyle/>
          <a:p>
            <a:fld id="{9CC67B17-F36D-4AB1-BAEB-1ABE47C32B5C}" type="slidenum">
              <a:rPr lang="fr-FR" smtClean="0"/>
              <a:t>41</a:t>
            </a:fld>
            <a:endParaRPr lang="fr-FR"/>
          </a:p>
        </p:txBody>
      </p:sp>
    </p:spTree>
    <p:extLst>
      <p:ext uri="{BB962C8B-B14F-4D97-AF65-F5344CB8AC3E}">
        <p14:creationId xmlns:p14="http://schemas.microsoft.com/office/powerpoint/2010/main" val="723890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3325-1BC9-1D05-9DB5-8F61595BC6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D76C628-1E9E-0C49-B994-39E7D319CA7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7FB8B7B-EEE5-6929-5DA5-6E7AA349CB0B}"/>
              </a:ext>
            </a:extLst>
          </p:cNvPr>
          <p:cNvSpPr>
            <a:spLocks noGrp="1"/>
          </p:cNvSpPr>
          <p:nvPr>
            <p:ph type="body" idx="1"/>
          </p:nvPr>
        </p:nvSpPr>
        <p:spPr/>
        <p:txBody>
          <a:bodyPr/>
          <a:lstStyle/>
          <a:p>
            <a:r>
              <a:rPr lang="fr-FR" dirty="0"/>
              <a:t>Ce test garantit que le modèle donne bien une sortie pour chaque entrée, et que cette sortie est une </a:t>
            </a:r>
            <a:r>
              <a:rPr lang="fr-FR" b="1" dirty="0"/>
              <a:t>probabilité valide</a:t>
            </a:r>
            <a:r>
              <a:rPr lang="fr-FR" dirty="0"/>
              <a:t> entre 0 et 1. Cela nous évite des erreurs de logique en production. </a:t>
            </a:r>
          </a:p>
        </p:txBody>
      </p:sp>
      <p:sp>
        <p:nvSpPr>
          <p:cNvPr id="4" name="Espace réservé du numéro de diapositive 3">
            <a:extLst>
              <a:ext uri="{FF2B5EF4-FFF2-40B4-BE49-F238E27FC236}">
                <a16:creationId xmlns:a16="http://schemas.microsoft.com/office/drawing/2014/main" id="{41E22F66-5C08-2760-CAB4-9CF58365A290}"/>
              </a:ext>
            </a:extLst>
          </p:cNvPr>
          <p:cNvSpPr>
            <a:spLocks noGrp="1"/>
          </p:cNvSpPr>
          <p:nvPr>
            <p:ph type="sldNum" sz="quarter" idx="5"/>
          </p:nvPr>
        </p:nvSpPr>
        <p:spPr/>
        <p:txBody>
          <a:bodyPr/>
          <a:lstStyle/>
          <a:p>
            <a:fld id="{9CC67B17-F36D-4AB1-BAEB-1ABE47C32B5C}" type="slidenum">
              <a:rPr lang="fr-FR" smtClean="0"/>
              <a:t>42</a:t>
            </a:fld>
            <a:endParaRPr lang="fr-FR"/>
          </a:p>
        </p:txBody>
      </p:sp>
    </p:spTree>
    <p:extLst>
      <p:ext uri="{BB962C8B-B14F-4D97-AF65-F5344CB8AC3E}">
        <p14:creationId xmlns:p14="http://schemas.microsoft.com/office/powerpoint/2010/main" val="232320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ce projet nous avions à notre disposition un </a:t>
            </a:r>
            <a:r>
              <a:rPr lang="fr-FR" dirty="0" err="1"/>
              <a:t>dataset</a:t>
            </a:r>
            <a:r>
              <a:rPr lang="fr-FR" dirty="0"/>
              <a:t> comprenant 9 variables + la variable cible:</a:t>
            </a:r>
          </a:p>
          <a:p>
            <a:pPr marL="171450" indent="-171450">
              <a:buFontTx/>
              <a:buChar char="-"/>
            </a:pPr>
            <a:r>
              <a:rPr lang="fr-FR" dirty="0"/>
              <a:t>pH = ph de l’eau ou acidité</a:t>
            </a:r>
          </a:p>
          <a:p>
            <a:pPr marL="171450" indent="-171450">
              <a:buFontTx/>
              <a:buChar char="-"/>
            </a:pPr>
            <a:r>
              <a:rPr lang="fr-FR" dirty="0" err="1"/>
              <a:t>Hardness</a:t>
            </a:r>
            <a:r>
              <a:rPr lang="fr-FR" dirty="0"/>
              <a:t> = capacité de l’eau à précipiter le savon causé par le calcium et le magnésium</a:t>
            </a:r>
          </a:p>
          <a:p>
            <a:pPr marL="171450" indent="-171450">
              <a:buFontTx/>
              <a:buChar char="-"/>
            </a:pPr>
            <a:r>
              <a:rPr lang="fr-FR" dirty="0" err="1"/>
              <a:t>Solids</a:t>
            </a:r>
            <a:r>
              <a:rPr lang="fr-FR" dirty="0"/>
              <a:t> = TDS (Total </a:t>
            </a:r>
            <a:r>
              <a:rPr lang="fr-FR" dirty="0" err="1"/>
              <a:t>Disolved</a:t>
            </a:r>
            <a:r>
              <a:rPr lang="fr-FR" dirty="0"/>
              <a:t> </a:t>
            </a:r>
            <a:r>
              <a:rPr lang="fr-FR" dirty="0" err="1"/>
              <a:t>Solids</a:t>
            </a:r>
            <a:r>
              <a:rPr lang="fr-FR" dirty="0"/>
              <a:t>) quantité de matière organique et non organique dissous dans l’eau </a:t>
            </a:r>
          </a:p>
          <a:p>
            <a:pPr marL="171450" indent="-171450">
              <a:buFontTx/>
              <a:buChar char="-"/>
            </a:pPr>
            <a:r>
              <a:rPr lang="fr-FR" dirty="0" err="1"/>
              <a:t>Chloramines</a:t>
            </a:r>
            <a:r>
              <a:rPr lang="fr-FR" dirty="0"/>
              <a:t> = Présent dans les produits de traitement de l’eau</a:t>
            </a:r>
          </a:p>
          <a:p>
            <a:pPr marL="171450" indent="-171450">
              <a:buFontTx/>
              <a:buChar char="-"/>
            </a:pPr>
            <a:r>
              <a:rPr lang="fr-FR" dirty="0"/>
              <a:t>Sulfate = Substance naturelle présente dans les sols et roches et air</a:t>
            </a:r>
          </a:p>
          <a:p>
            <a:pPr marL="171450" indent="-171450">
              <a:buFontTx/>
              <a:buChar char="-"/>
            </a:pPr>
            <a:r>
              <a:rPr lang="fr-FR" dirty="0" err="1"/>
              <a:t>Conductivity</a:t>
            </a:r>
            <a:r>
              <a:rPr lang="fr-FR" dirty="0"/>
              <a:t> = pour déterminer la concentration en ion dans l’eau. Directement liée à la variable </a:t>
            </a:r>
            <a:r>
              <a:rPr lang="fr-FR" dirty="0" err="1"/>
              <a:t>Solids</a:t>
            </a:r>
            <a:r>
              <a:rPr lang="fr-FR" dirty="0"/>
              <a:t> car la dissolution de minéraux détermine la conductivité électrique</a:t>
            </a:r>
          </a:p>
          <a:p>
            <a:pPr marL="171450" indent="-171450">
              <a:buFontTx/>
              <a:buChar char="-"/>
            </a:pPr>
            <a:r>
              <a:rPr lang="fr-FR" dirty="0" err="1"/>
              <a:t>Organic</a:t>
            </a:r>
            <a:r>
              <a:rPr lang="fr-FR" dirty="0"/>
              <a:t> </a:t>
            </a:r>
            <a:r>
              <a:rPr lang="fr-FR" dirty="0" err="1"/>
              <a:t>carbon</a:t>
            </a:r>
            <a:r>
              <a:rPr lang="fr-FR" dirty="0"/>
              <a:t> = Mesure la quantité totale de charbon organique dans l’eau pure</a:t>
            </a:r>
          </a:p>
          <a:p>
            <a:pPr marL="171450" indent="-171450">
              <a:buFontTx/>
              <a:buChar char="-"/>
            </a:pPr>
            <a:r>
              <a:rPr lang="fr-FR" dirty="0" err="1"/>
              <a:t>Trihalométhanes</a:t>
            </a:r>
            <a:r>
              <a:rPr lang="fr-FR" dirty="0"/>
              <a:t> = Produit chimique dans les produits de traitements</a:t>
            </a:r>
          </a:p>
          <a:p>
            <a:pPr marL="171450" indent="-171450">
              <a:buFontTx/>
              <a:buChar char="-"/>
            </a:pPr>
            <a:r>
              <a:rPr lang="fr-FR" dirty="0" err="1"/>
              <a:t>Turbidity</a:t>
            </a:r>
            <a:r>
              <a:rPr lang="fr-FR" dirty="0"/>
              <a:t> = Quantité de matière solide en suspension dans l’eau.</a:t>
            </a:r>
          </a:p>
          <a:p>
            <a:pPr marL="171450" indent="-171450">
              <a:buFontTx/>
              <a:buChar char="-"/>
            </a:pPr>
            <a:r>
              <a:rPr lang="fr-FR" dirty="0" err="1"/>
              <a:t>Potability</a:t>
            </a:r>
            <a:r>
              <a:rPr lang="fr-FR" dirty="0"/>
              <a:t> = buvable ou non </a:t>
            </a:r>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5</a:t>
            </a:fld>
            <a:endParaRPr lang="fr-FR"/>
          </a:p>
        </p:txBody>
      </p:sp>
    </p:spTree>
    <p:extLst>
      <p:ext uri="{BB962C8B-B14F-4D97-AF65-F5344CB8AC3E}">
        <p14:creationId xmlns:p14="http://schemas.microsoft.com/office/powerpoint/2010/main" val="136268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B6118-7DE0-C655-CFC4-6B4FD9A0882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6CDA0CB-E4EE-58E8-8D40-B3DC3CBE50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1741662-B0BD-5615-E3EB-3CCDF98FDD62}"/>
              </a:ext>
            </a:extLst>
          </p:cNvPr>
          <p:cNvSpPr>
            <a:spLocks noGrp="1"/>
          </p:cNvSpPr>
          <p:nvPr>
            <p:ph type="body" idx="1"/>
          </p:nvPr>
        </p:nvSpPr>
        <p:spPr/>
        <p:txBody>
          <a:bodyPr/>
          <a:lstStyle/>
          <a:p>
            <a:r>
              <a:rPr lang="fr-FR" dirty="0"/>
              <a:t>Ce test permet de valider que même sur une prédiction unitaire, comme dans une application Flask, la forme et les valeurs retournées sont correctes. C’est essentiel pour éviter les erreurs d’interface. </a:t>
            </a:r>
          </a:p>
        </p:txBody>
      </p:sp>
      <p:sp>
        <p:nvSpPr>
          <p:cNvPr id="4" name="Espace réservé du numéro de diapositive 3">
            <a:extLst>
              <a:ext uri="{FF2B5EF4-FFF2-40B4-BE49-F238E27FC236}">
                <a16:creationId xmlns:a16="http://schemas.microsoft.com/office/drawing/2014/main" id="{DE88F144-0039-97D1-8B6F-FD3328668ABF}"/>
              </a:ext>
            </a:extLst>
          </p:cNvPr>
          <p:cNvSpPr>
            <a:spLocks noGrp="1"/>
          </p:cNvSpPr>
          <p:nvPr>
            <p:ph type="sldNum" sz="quarter" idx="5"/>
          </p:nvPr>
        </p:nvSpPr>
        <p:spPr/>
        <p:txBody>
          <a:bodyPr/>
          <a:lstStyle/>
          <a:p>
            <a:fld id="{9CC67B17-F36D-4AB1-BAEB-1ABE47C32B5C}" type="slidenum">
              <a:rPr lang="fr-FR" smtClean="0"/>
              <a:t>43</a:t>
            </a:fld>
            <a:endParaRPr lang="fr-FR"/>
          </a:p>
        </p:txBody>
      </p:sp>
    </p:spTree>
    <p:extLst>
      <p:ext uri="{BB962C8B-B14F-4D97-AF65-F5344CB8AC3E}">
        <p14:creationId xmlns:p14="http://schemas.microsoft.com/office/powerpoint/2010/main" val="373456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B491A-3BFA-81F9-FE72-2FEA438387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5B6EC27-0F85-2B95-2D4D-968D1119B3E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6EC570-7BAC-D412-06F3-1639AC5DCF80}"/>
              </a:ext>
            </a:extLst>
          </p:cNvPr>
          <p:cNvSpPr>
            <a:spLocks noGrp="1"/>
          </p:cNvSpPr>
          <p:nvPr>
            <p:ph type="body" idx="1"/>
          </p:nvPr>
        </p:nvSpPr>
        <p:spPr/>
        <p:txBody>
          <a:bodyPr/>
          <a:lstStyle/>
          <a:p>
            <a:r>
              <a:rPr lang="fr-FR" dirty="0"/>
              <a:t>Ce test s’assure que le modèle MLP reste performant. Il vérifie que même en conditions réelles, le modèle atteint au minimum 60 % de précision sur les données complètes. Cela permet de garantir la </a:t>
            </a:r>
            <a:r>
              <a:rPr lang="fr-FR" b="1" dirty="0"/>
              <a:t>qualité du modèle déployé</a:t>
            </a:r>
            <a:r>
              <a:rPr lang="fr-FR" dirty="0"/>
              <a:t>, et d’éviter de mettre en production un modèle qui se dégrade.</a:t>
            </a:r>
          </a:p>
        </p:txBody>
      </p:sp>
      <p:sp>
        <p:nvSpPr>
          <p:cNvPr id="4" name="Espace réservé du numéro de diapositive 3">
            <a:extLst>
              <a:ext uri="{FF2B5EF4-FFF2-40B4-BE49-F238E27FC236}">
                <a16:creationId xmlns:a16="http://schemas.microsoft.com/office/drawing/2014/main" id="{0BF73A3D-F095-FE31-E1DE-30709662FA10}"/>
              </a:ext>
            </a:extLst>
          </p:cNvPr>
          <p:cNvSpPr>
            <a:spLocks noGrp="1"/>
          </p:cNvSpPr>
          <p:nvPr>
            <p:ph type="sldNum" sz="quarter" idx="5"/>
          </p:nvPr>
        </p:nvSpPr>
        <p:spPr/>
        <p:txBody>
          <a:bodyPr/>
          <a:lstStyle/>
          <a:p>
            <a:fld id="{9CC67B17-F36D-4AB1-BAEB-1ABE47C32B5C}" type="slidenum">
              <a:rPr lang="fr-FR" smtClean="0"/>
              <a:t>44</a:t>
            </a:fld>
            <a:endParaRPr lang="fr-FR"/>
          </a:p>
        </p:txBody>
      </p:sp>
    </p:spTree>
    <p:extLst>
      <p:ext uri="{BB962C8B-B14F-4D97-AF65-F5344CB8AC3E}">
        <p14:creationId xmlns:p14="http://schemas.microsoft.com/office/powerpoint/2010/main" val="61017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E3B0-FEAC-20A8-39FF-844182B4EC1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44F5C7-B83F-5A57-217D-4F583FA99A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171F6D-61C1-2582-6F48-27E9C715B5EC}"/>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6E438966-D13D-2878-4256-1C51EDAB81BA}"/>
              </a:ext>
            </a:extLst>
          </p:cNvPr>
          <p:cNvSpPr>
            <a:spLocks noGrp="1"/>
          </p:cNvSpPr>
          <p:nvPr>
            <p:ph type="sldNum" sz="quarter" idx="5"/>
          </p:nvPr>
        </p:nvSpPr>
        <p:spPr/>
        <p:txBody>
          <a:bodyPr/>
          <a:lstStyle/>
          <a:p>
            <a:fld id="{9CC67B17-F36D-4AB1-BAEB-1ABE47C32B5C}" type="slidenum">
              <a:rPr lang="fr-FR" smtClean="0"/>
              <a:t>45</a:t>
            </a:fld>
            <a:endParaRPr lang="fr-FR"/>
          </a:p>
        </p:txBody>
      </p:sp>
    </p:spTree>
    <p:extLst>
      <p:ext uri="{BB962C8B-B14F-4D97-AF65-F5344CB8AC3E}">
        <p14:creationId xmlns:p14="http://schemas.microsoft.com/office/powerpoint/2010/main" val="3503006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4C7F-C1B0-FFBF-C882-C665FD9991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AA13484-C7EB-40D2-4914-DD7740DB79F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31723C-338B-4A62-63CF-052776DBB16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99029CF-EA3B-55F0-4522-AF738712F42B}"/>
              </a:ext>
            </a:extLst>
          </p:cNvPr>
          <p:cNvSpPr>
            <a:spLocks noGrp="1"/>
          </p:cNvSpPr>
          <p:nvPr>
            <p:ph type="sldNum" sz="quarter" idx="5"/>
          </p:nvPr>
        </p:nvSpPr>
        <p:spPr/>
        <p:txBody>
          <a:bodyPr/>
          <a:lstStyle/>
          <a:p>
            <a:fld id="{9CC67B17-F36D-4AB1-BAEB-1ABE47C32B5C}" type="slidenum">
              <a:rPr lang="fr-FR" smtClean="0"/>
              <a:t>46</a:t>
            </a:fld>
            <a:endParaRPr lang="fr-FR"/>
          </a:p>
        </p:txBody>
      </p:sp>
    </p:spTree>
    <p:extLst>
      <p:ext uri="{BB962C8B-B14F-4D97-AF65-F5344CB8AC3E}">
        <p14:creationId xmlns:p14="http://schemas.microsoft.com/office/powerpoint/2010/main" val="4290371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3A6C-88BF-A4F7-74D1-655BE6D1AE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F971F8-02D8-EF6E-67C5-738A1C094C9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AC81AF9-DB4B-ACB5-3A94-1E7BEE0B1176}"/>
              </a:ext>
            </a:extLst>
          </p:cNvPr>
          <p:cNvSpPr>
            <a:spLocks noGrp="1"/>
          </p:cNvSpPr>
          <p:nvPr>
            <p:ph type="body" idx="1"/>
          </p:nvPr>
        </p:nvSpPr>
        <p:spPr/>
        <p:txBody>
          <a:bodyPr/>
          <a:lstStyle/>
          <a:p>
            <a:r>
              <a:rPr lang="fr-FR" dirty="0"/>
              <a:t>Lire</a:t>
            </a:r>
          </a:p>
        </p:txBody>
      </p:sp>
      <p:sp>
        <p:nvSpPr>
          <p:cNvPr id="4" name="Espace réservé du numéro de diapositive 3">
            <a:extLst>
              <a:ext uri="{FF2B5EF4-FFF2-40B4-BE49-F238E27FC236}">
                <a16:creationId xmlns:a16="http://schemas.microsoft.com/office/drawing/2014/main" id="{D80446A4-3E8D-D24A-E749-12CB5211032C}"/>
              </a:ext>
            </a:extLst>
          </p:cNvPr>
          <p:cNvSpPr>
            <a:spLocks noGrp="1"/>
          </p:cNvSpPr>
          <p:nvPr>
            <p:ph type="sldNum" sz="quarter" idx="5"/>
          </p:nvPr>
        </p:nvSpPr>
        <p:spPr/>
        <p:txBody>
          <a:bodyPr/>
          <a:lstStyle/>
          <a:p>
            <a:fld id="{9CC67B17-F36D-4AB1-BAEB-1ABE47C32B5C}" type="slidenum">
              <a:rPr lang="fr-FR" smtClean="0"/>
              <a:t>6</a:t>
            </a:fld>
            <a:endParaRPr lang="fr-FR"/>
          </a:p>
        </p:txBody>
      </p:sp>
    </p:spTree>
    <p:extLst>
      <p:ext uri="{BB962C8B-B14F-4D97-AF65-F5344CB8AC3E}">
        <p14:creationId xmlns:p14="http://schemas.microsoft.com/office/powerpoint/2010/main" val="418162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Le graphe montre que le pH n’est pas un critère suffisant pour distinguer l’eau potable de l’eau non potable. Les deux distributions se recouvrent largement, ce qui signifie qu’un pH “normal” n’exclut pas la présence d’autres contaminants.</a:t>
            </a:r>
          </a:p>
          <a:p>
            <a:endParaRPr lang="fr-FR" dirty="0"/>
          </a:p>
        </p:txBody>
      </p:sp>
      <p:sp>
        <p:nvSpPr>
          <p:cNvPr id="4" name="Espace réservé du numéro de diapositive 3"/>
          <p:cNvSpPr>
            <a:spLocks noGrp="1"/>
          </p:cNvSpPr>
          <p:nvPr>
            <p:ph type="sldNum" sz="quarter" idx="5"/>
          </p:nvPr>
        </p:nvSpPr>
        <p:spPr/>
        <p:txBody>
          <a:bodyPr/>
          <a:lstStyle/>
          <a:p>
            <a:fld id="{9CC67B17-F36D-4AB1-BAEB-1ABE47C32B5C}" type="slidenum">
              <a:rPr lang="fr-FR" smtClean="0"/>
              <a:t>9</a:t>
            </a:fld>
            <a:endParaRPr lang="fr-FR"/>
          </a:p>
        </p:txBody>
      </p:sp>
    </p:spTree>
    <p:extLst>
      <p:ext uri="{BB962C8B-B14F-4D97-AF65-F5344CB8AC3E}">
        <p14:creationId xmlns:p14="http://schemas.microsoft.com/office/powerpoint/2010/main" val="3607469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68B1-DF9F-C357-77BA-8E51012751E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2C3C6C2-24BC-7A02-782A-D50F48CFE85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44A9F60-7A0D-375C-547B-26C7E4CD64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Faible corrélation entre les variables.</a:t>
            </a:r>
          </a:p>
          <a:p>
            <a:endParaRPr lang="fr-FR" dirty="0"/>
          </a:p>
        </p:txBody>
      </p:sp>
      <p:sp>
        <p:nvSpPr>
          <p:cNvPr id="4" name="Espace réservé du numéro de diapositive 3">
            <a:extLst>
              <a:ext uri="{FF2B5EF4-FFF2-40B4-BE49-F238E27FC236}">
                <a16:creationId xmlns:a16="http://schemas.microsoft.com/office/drawing/2014/main" id="{E58C0035-91B4-E037-6724-9B0F21668E08}"/>
              </a:ext>
            </a:extLst>
          </p:cNvPr>
          <p:cNvSpPr>
            <a:spLocks noGrp="1"/>
          </p:cNvSpPr>
          <p:nvPr>
            <p:ph type="sldNum" sz="quarter" idx="5"/>
          </p:nvPr>
        </p:nvSpPr>
        <p:spPr/>
        <p:txBody>
          <a:bodyPr/>
          <a:lstStyle/>
          <a:p>
            <a:fld id="{9CC67B17-F36D-4AB1-BAEB-1ABE47C32B5C}" type="slidenum">
              <a:rPr lang="fr-FR" smtClean="0"/>
              <a:t>10</a:t>
            </a:fld>
            <a:endParaRPr lang="fr-FR"/>
          </a:p>
        </p:txBody>
      </p:sp>
    </p:spTree>
    <p:extLst>
      <p:ext uri="{BB962C8B-B14F-4D97-AF65-F5344CB8AC3E}">
        <p14:creationId xmlns:p14="http://schemas.microsoft.com/office/powerpoint/2010/main" val="27042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99493-DE19-4954-A8B5-31E6CED81ED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C63E19D-B52A-30A9-5314-699A92118D4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0090AD2-EDEA-87C0-13AF-824735E5E58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04E04C9-4840-A3FD-2C5B-C49E985725DC}"/>
              </a:ext>
            </a:extLst>
          </p:cNvPr>
          <p:cNvSpPr>
            <a:spLocks noGrp="1"/>
          </p:cNvSpPr>
          <p:nvPr>
            <p:ph type="sldNum" sz="quarter" idx="5"/>
          </p:nvPr>
        </p:nvSpPr>
        <p:spPr/>
        <p:txBody>
          <a:bodyPr/>
          <a:lstStyle/>
          <a:p>
            <a:fld id="{9CC67B17-F36D-4AB1-BAEB-1ABE47C32B5C}" type="slidenum">
              <a:rPr lang="fr-FR" smtClean="0"/>
              <a:t>11</a:t>
            </a:fld>
            <a:endParaRPr lang="fr-FR"/>
          </a:p>
        </p:txBody>
      </p:sp>
    </p:spTree>
    <p:extLst>
      <p:ext uri="{BB962C8B-B14F-4D97-AF65-F5344CB8AC3E}">
        <p14:creationId xmlns:p14="http://schemas.microsoft.com/office/powerpoint/2010/main" val="125498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6C75D-7A66-FA27-D111-42BC54B47D3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544FD7-B0EE-1BF7-9A47-E14D6E60C4F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E948BD-C51D-2B55-08D1-3557A96E267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FFDEC64-1FDD-4E11-AAB3-677CE46E95ED}"/>
              </a:ext>
            </a:extLst>
          </p:cNvPr>
          <p:cNvSpPr>
            <a:spLocks noGrp="1"/>
          </p:cNvSpPr>
          <p:nvPr>
            <p:ph type="sldNum" sz="quarter" idx="5"/>
          </p:nvPr>
        </p:nvSpPr>
        <p:spPr/>
        <p:txBody>
          <a:bodyPr/>
          <a:lstStyle/>
          <a:p>
            <a:fld id="{9CC67B17-F36D-4AB1-BAEB-1ABE47C32B5C}" type="slidenum">
              <a:rPr lang="fr-FR" smtClean="0"/>
              <a:t>12</a:t>
            </a:fld>
            <a:endParaRPr lang="fr-FR"/>
          </a:p>
        </p:txBody>
      </p:sp>
    </p:spTree>
    <p:extLst>
      <p:ext uri="{BB962C8B-B14F-4D97-AF65-F5344CB8AC3E}">
        <p14:creationId xmlns:p14="http://schemas.microsoft.com/office/powerpoint/2010/main" val="2709444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3687-DB7F-3F57-B858-FAD774CDC8D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39B757-23A0-E488-E1BC-336B86378A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DB183B6-1630-7F83-1A65-080B9BB6A68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DA90ECB-225F-25EC-2CAD-427A4B4BE265}"/>
              </a:ext>
            </a:extLst>
          </p:cNvPr>
          <p:cNvSpPr>
            <a:spLocks noGrp="1"/>
          </p:cNvSpPr>
          <p:nvPr>
            <p:ph type="sldNum" sz="quarter" idx="5"/>
          </p:nvPr>
        </p:nvSpPr>
        <p:spPr/>
        <p:txBody>
          <a:bodyPr/>
          <a:lstStyle/>
          <a:p>
            <a:fld id="{9CC67B17-F36D-4AB1-BAEB-1ABE47C32B5C}" type="slidenum">
              <a:rPr lang="fr-FR" smtClean="0"/>
              <a:t>13</a:t>
            </a:fld>
            <a:endParaRPr lang="fr-FR"/>
          </a:p>
        </p:txBody>
      </p:sp>
    </p:spTree>
    <p:extLst>
      <p:ext uri="{BB962C8B-B14F-4D97-AF65-F5344CB8AC3E}">
        <p14:creationId xmlns:p14="http://schemas.microsoft.com/office/powerpoint/2010/main" val="2991761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2345224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7405121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332937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771422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874606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42231440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868889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9187277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6523219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7/8/2025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95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7570077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31BA835-12AC-4E8F-955A-EA3F4DE2791F}" type="datetime1">
              <a:rPr lang="en-US" smtClean="0"/>
              <a:t>7/8/2025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4133948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131850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31BA835-12AC-4E8F-955A-EA3F4DE2791F}" type="datetime1">
              <a:rPr lang="en-US" smtClean="0"/>
              <a:t>7/8/2025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16114750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31BA835-12AC-4E8F-955A-EA3F4DE2791F}" type="datetime1">
              <a:rPr lang="en-US" smtClean="0"/>
              <a:t>7/8/2025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7271744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31BA835-12AC-4E8F-955A-EA3F4DE2791F}" type="datetime1">
              <a:rPr lang="en-US" smtClean="0"/>
              <a:t>7/8/2025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5823634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36613699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31BA835-12AC-4E8F-955A-EA3F4DE2791F}" type="datetime1">
              <a:rPr lang="en-US" smtClean="0"/>
              <a:t>7/8/2025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‹N°›</a:t>
            </a:fld>
            <a:endParaRPr lang="en-US"/>
          </a:p>
        </p:txBody>
      </p:sp>
    </p:spTree>
    <p:extLst>
      <p:ext uri="{BB962C8B-B14F-4D97-AF65-F5344CB8AC3E}">
        <p14:creationId xmlns:p14="http://schemas.microsoft.com/office/powerpoint/2010/main" val="203933280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31BA835-12AC-4E8F-955A-EA3F4DE2791F}" type="datetime1">
              <a:rPr lang="en-US" smtClean="0"/>
              <a:t>7/8/2025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7E7843D-FF13-4365-9478-9625B70A2705}" type="slidenum">
              <a:rPr lang="en-US" smtClean="0"/>
              <a:t>‹N°›</a:t>
            </a:fld>
            <a:endParaRPr lang="en-US"/>
          </a:p>
        </p:txBody>
      </p:sp>
    </p:spTree>
    <p:extLst>
      <p:ext uri="{BB962C8B-B14F-4D97-AF65-F5344CB8AC3E}">
        <p14:creationId xmlns:p14="http://schemas.microsoft.com/office/powerpoint/2010/main" val="55202076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customXml" Target="../ink/ink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Motifs d’eau ondulées">
            <a:extLst>
              <a:ext uri="{FF2B5EF4-FFF2-40B4-BE49-F238E27FC236}">
                <a16:creationId xmlns:a16="http://schemas.microsoft.com/office/drawing/2014/main" id="{4686AC5E-A414-4972-6EAA-4B330D837DDF}"/>
              </a:ext>
            </a:extLst>
          </p:cNvPr>
          <p:cNvPicPr>
            <a:picLocks noChangeAspect="1"/>
          </p:cNvPicPr>
          <p:nvPr/>
        </p:nvPicPr>
        <p:blipFill>
          <a:blip r:embed="rId2"/>
          <a:srcRect l="9091" t="33415" b="7124"/>
          <a:stretch>
            <a:fillRect/>
          </a:stretch>
        </p:blipFill>
        <p:spPr>
          <a:xfrm>
            <a:off x="20" y="10"/>
            <a:ext cx="12191979" cy="6857990"/>
          </a:xfrm>
          <a:prstGeom prst="rect">
            <a:avLst/>
          </a:prstGeom>
        </p:spPr>
      </p:pic>
      <p:sp>
        <p:nvSpPr>
          <p:cNvPr id="2" name="Titre 1">
            <a:extLst>
              <a:ext uri="{FF2B5EF4-FFF2-40B4-BE49-F238E27FC236}">
                <a16:creationId xmlns:a16="http://schemas.microsoft.com/office/drawing/2014/main" id="{998263D5-91E1-42F2-2800-66DBB750062E}"/>
              </a:ext>
            </a:extLst>
          </p:cNvPr>
          <p:cNvSpPr>
            <a:spLocks noGrp="1"/>
          </p:cNvSpPr>
          <p:nvPr>
            <p:ph type="ctrTitle"/>
          </p:nvPr>
        </p:nvSpPr>
        <p:spPr>
          <a:xfrm>
            <a:off x="7145736" y="908651"/>
            <a:ext cx="4754880" cy="4171779"/>
          </a:xfrm>
        </p:spPr>
        <p:txBody>
          <a:bodyPr anchor="t">
            <a:normAutofit/>
          </a:bodyPr>
          <a:lstStyle/>
          <a:p>
            <a:r>
              <a:rPr lang="fr-FR" sz="6000"/>
              <a:t>Waterflow</a:t>
            </a:r>
          </a:p>
        </p:txBody>
      </p:sp>
      <p:sp>
        <p:nvSpPr>
          <p:cNvPr id="3" name="Sous-titre 2">
            <a:extLst>
              <a:ext uri="{FF2B5EF4-FFF2-40B4-BE49-F238E27FC236}">
                <a16:creationId xmlns:a16="http://schemas.microsoft.com/office/drawing/2014/main" id="{9D88451E-C464-E77F-8361-CFFF9BB98218}"/>
              </a:ext>
            </a:extLst>
          </p:cNvPr>
          <p:cNvSpPr>
            <a:spLocks noGrp="1"/>
          </p:cNvSpPr>
          <p:nvPr>
            <p:ph type="subTitle" idx="1"/>
          </p:nvPr>
        </p:nvSpPr>
        <p:spPr>
          <a:xfrm>
            <a:off x="7145736" y="5216955"/>
            <a:ext cx="4754880" cy="1003638"/>
          </a:xfrm>
        </p:spPr>
        <p:txBody>
          <a:bodyPr anchor="b">
            <a:normAutofit/>
          </a:bodyPr>
          <a:lstStyle/>
          <a:p>
            <a:r>
              <a:rPr lang="fr-FR" sz="2200"/>
              <a:t>Tom Fhal &amp; Aurélien Adjimi</a:t>
            </a:r>
          </a:p>
        </p:txBody>
      </p:sp>
    </p:spTree>
    <p:extLst>
      <p:ext uri="{BB962C8B-B14F-4D97-AF65-F5344CB8AC3E}">
        <p14:creationId xmlns:p14="http://schemas.microsoft.com/office/powerpoint/2010/main" val="5073860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49803-A2D1-13DB-64B2-6B782AECDE9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7F79F2-627D-B420-4DF6-CB394CE1671D}"/>
              </a:ext>
            </a:extLst>
          </p:cNvPr>
          <p:cNvSpPr>
            <a:spLocks noGrp="1"/>
          </p:cNvSpPr>
          <p:nvPr>
            <p:ph type="title"/>
          </p:nvPr>
        </p:nvSpPr>
        <p:spPr/>
        <p:txBody>
          <a:bodyPr/>
          <a:lstStyle/>
          <a:p>
            <a:r>
              <a:rPr lang="fr-FR" dirty="0"/>
              <a:t>Prétraitement des données &amp; eda</a:t>
            </a:r>
          </a:p>
        </p:txBody>
      </p:sp>
      <p:sp>
        <p:nvSpPr>
          <p:cNvPr id="8" name="ZoneTexte 7">
            <a:extLst>
              <a:ext uri="{FF2B5EF4-FFF2-40B4-BE49-F238E27FC236}">
                <a16:creationId xmlns:a16="http://schemas.microsoft.com/office/drawing/2014/main" id="{174EB11C-B4ED-5EC1-28EB-7386132A2779}"/>
              </a:ext>
            </a:extLst>
          </p:cNvPr>
          <p:cNvSpPr txBox="1"/>
          <p:nvPr/>
        </p:nvSpPr>
        <p:spPr>
          <a:xfrm>
            <a:off x="6668924" y="6275834"/>
            <a:ext cx="5869805" cy="369332"/>
          </a:xfrm>
          <a:prstGeom prst="rect">
            <a:avLst/>
          </a:prstGeom>
          <a:noFill/>
        </p:spPr>
        <p:txBody>
          <a:bodyPr wrap="square" rtlCol="0">
            <a:spAutoFit/>
          </a:bodyPr>
          <a:lstStyle/>
          <a:p>
            <a:pPr algn="ctr"/>
            <a:r>
              <a:rPr lang="fr-FR" dirty="0"/>
              <a:t>Matrice de corrélation</a:t>
            </a:r>
          </a:p>
        </p:txBody>
      </p:sp>
      <p:pic>
        <p:nvPicPr>
          <p:cNvPr id="5" name="Image 4">
            <a:extLst>
              <a:ext uri="{FF2B5EF4-FFF2-40B4-BE49-F238E27FC236}">
                <a16:creationId xmlns:a16="http://schemas.microsoft.com/office/drawing/2014/main" id="{17137BB5-5C9C-C4A2-B873-00DB928703EF}"/>
              </a:ext>
            </a:extLst>
          </p:cNvPr>
          <p:cNvPicPr>
            <a:picLocks noChangeAspect="1"/>
          </p:cNvPicPr>
          <p:nvPr/>
        </p:nvPicPr>
        <p:blipFill>
          <a:blip r:embed="rId3"/>
          <a:stretch>
            <a:fillRect/>
          </a:stretch>
        </p:blipFill>
        <p:spPr>
          <a:xfrm>
            <a:off x="3121572" y="1945139"/>
            <a:ext cx="5198242" cy="4700027"/>
          </a:xfrm>
          <a:prstGeom prst="rect">
            <a:avLst/>
          </a:prstGeom>
        </p:spPr>
      </p:pic>
    </p:spTree>
    <p:extLst>
      <p:ext uri="{BB962C8B-B14F-4D97-AF65-F5344CB8AC3E}">
        <p14:creationId xmlns:p14="http://schemas.microsoft.com/office/powerpoint/2010/main" val="126111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CCB4-1410-5EB0-6B55-19D24882C7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38CF40D-49F6-F089-F9EC-C693AAF4A50D}"/>
              </a:ext>
            </a:extLst>
          </p:cNvPr>
          <p:cNvSpPr>
            <a:spLocks noGrp="1"/>
          </p:cNvSpPr>
          <p:nvPr>
            <p:ph type="title"/>
          </p:nvPr>
        </p:nvSpPr>
        <p:spPr/>
        <p:txBody>
          <a:bodyPr/>
          <a:lstStyle/>
          <a:p>
            <a:r>
              <a:rPr lang="fr-FR" dirty="0"/>
              <a:t>Prétraitement des données &amp; eda</a:t>
            </a:r>
          </a:p>
        </p:txBody>
      </p:sp>
      <p:pic>
        <p:nvPicPr>
          <p:cNvPr id="4" name="Image 3">
            <a:extLst>
              <a:ext uri="{FF2B5EF4-FFF2-40B4-BE49-F238E27FC236}">
                <a16:creationId xmlns:a16="http://schemas.microsoft.com/office/drawing/2014/main" id="{F2897B39-7C28-CFF2-15D6-FB6E5AC6FA9C}"/>
              </a:ext>
            </a:extLst>
          </p:cNvPr>
          <p:cNvPicPr>
            <a:picLocks noChangeAspect="1"/>
          </p:cNvPicPr>
          <p:nvPr/>
        </p:nvPicPr>
        <p:blipFill>
          <a:blip r:embed="rId3"/>
          <a:stretch>
            <a:fillRect/>
          </a:stretch>
        </p:blipFill>
        <p:spPr>
          <a:xfrm>
            <a:off x="3206558" y="1894084"/>
            <a:ext cx="5778883" cy="3817467"/>
          </a:xfrm>
          <a:prstGeom prst="rect">
            <a:avLst/>
          </a:prstGeom>
        </p:spPr>
      </p:pic>
      <p:sp>
        <p:nvSpPr>
          <p:cNvPr id="6" name="ZoneTexte 5">
            <a:extLst>
              <a:ext uri="{FF2B5EF4-FFF2-40B4-BE49-F238E27FC236}">
                <a16:creationId xmlns:a16="http://schemas.microsoft.com/office/drawing/2014/main" id="{716F2E2B-1E19-30A3-577B-1B331E606EC0}"/>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spTree>
    <p:extLst>
      <p:ext uri="{BB962C8B-B14F-4D97-AF65-F5344CB8AC3E}">
        <p14:creationId xmlns:p14="http://schemas.microsoft.com/office/powerpoint/2010/main" val="420646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6F60-44D2-74B2-F4C8-B71633489C6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CD41E2E-33DE-C402-DEA9-4A1F2AFF211C}"/>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4E60FAC6-D66B-74F4-05BD-92007BA89412}"/>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5" name="Image 4">
            <a:extLst>
              <a:ext uri="{FF2B5EF4-FFF2-40B4-BE49-F238E27FC236}">
                <a16:creationId xmlns:a16="http://schemas.microsoft.com/office/drawing/2014/main" id="{11879A49-D02A-8FC7-47E5-48E9E0EC2E6E}"/>
              </a:ext>
            </a:extLst>
          </p:cNvPr>
          <p:cNvPicPr>
            <a:picLocks noChangeAspect="1"/>
          </p:cNvPicPr>
          <p:nvPr/>
        </p:nvPicPr>
        <p:blipFill>
          <a:blip r:embed="rId3"/>
          <a:stretch>
            <a:fillRect/>
          </a:stretch>
        </p:blipFill>
        <p:spPr>
          <a:xfrm>
            <a:off x="0" y="24368"/>
            <a:ext cx="12192000" cy="6850312"/>
          </a:xfrm>
          <a:prstGeom prst="rect">
            <a:avLst/>
          </a:prstGeom>
        </p:spPr>
      </p:pic>
    </p:spTree>
    <p:extLst>
      <p:ext uri="{BB962C8B-B14F-4D97-AF65-F5344CB8AC3E}">
        <p14:creationId xmlns:p14="http://schemas.microsoft.com/office/powerpoint/2010/main" val="321874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ED71-AE07-9C7A-9478-5B536749F25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7355B79-536C-944E-C86B-82079A0097F9}"/>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3DB87FD7-D441-5BF2-423B-9FD97F5BB906}"/>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4" name="Image 3">
            <a:extLst>
              <a:ext uri="{FF2B5EF4-FFF2-40B4-BE49-F238E27FC236}">
                <a16:creationId xmlns:a16="http://schemas.microsoft.com/office/drawing/2014/main" id="{B4058059-40B8-DD78-B2EC-70A1A4FE8FC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3576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C1D77-3DB2-7866-0B37-304FC7A772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79C4100-9434-96BD-9F4E-458712E3B1B4}"/>
              </a:ext>
            </a:extLst>
          </p:cNvPr>
          <p:cNvSpPr>
            <a:spLocks noGrp="1"/>
          </p:cNvSpPr>
          <p:nvPr>
            <p:ph type="title"/>
          </p:nvPr>
        </p:nvSpPr>
        <p:spPr/>
        <p:txBody>
          <a:bodyPr/>
          <a:lstStyle/>
          <a:p>
            <a:r>
              <a:rPr lang="fr-FR" dirty="0"/>
              <a:t>Prétraitement des données &amp; eda</a:t>
            </a:r>
          </a:p>
        </p:txBody>
      </p:sp>
      <p:sp>
        <p:nvSpPr>
          <p:cNvPr id="6" name="ZoneTexte 5">
            <a:extLst>
              <a:ext uri="{FF2B5EF4-FFF2-40B4-BE49-F238E27FC236}">
                <a16:creationId xmlns:a16="http://schemas.microsoft.com/office/drawing/2014/main" id="{CA8AC17F-2A1B-89C3-7CA1-2BD2C7CFFA5B}"/>
              </a:ext>
            </a:extLst>
          </p:cNvPr>
          <p:cNvSpPr txBox="1"/>
          <p:nvPr/>
        </p:nvSpPr>
        <p:spPr>
          <a:xfrm>
            <a:off x="4130566" y="5896303"/>
            <a:ext cx="6960476" cy="369332"/>
          </a:xfrm>
          <a:prstGeom prst="rect">
            <a:avLst/>
          </a:prstGeom>
          <a:noFill/>
        </p:spPr>
        <p:txBody>
          <a:bodyPr wrap="square" rtlCol="0">
            <a:spAutoFit/>
          </a:bodyPr>
          <a:lstStyle/>
          <a:p>
            <a:r>
              <a:rPr lang="fr-FR" dirty="0"/>
              <a:t>Distribution des ‘</a:t>
            </a:r>
            <a:r>
              <a:rPr lang="fr-FR" dirty="0" err="1"/>
              <a:t>solids</a:t>
            </a:r>
            <a:r>
              <a:rPr lang="fr-FR" dirty="0"/>
              <a:t>’ selon la potabilité</a:t>
            </a:r>
          </a:p>
        </p:txBody>
      </p:sp>
      <p:pic>
        <p:nvPicPr>
          <p:cNvPr id="5" name="Image 4">
            <a:extLst>
              <a:ext uri="{FF2B5EF4-FFF2-40B4-BE49-F238E27FC236}">
                <a16:creationId xmlns:a16="http://schemas.microsoft.com/office/drawing/2014/main" id="{C483A3DE-47FD-7279-EC2D-42946933706E}"/>
              </a:ext>
            </a:extLst>
          </p:cNvPr>
          <p:cNvPicPr>
            <a:picLocks noChangeAspect="1"/>
          </p:cNvPicPr>
          <p:nvPr/>
        </p:nvPicPr>
        <p:blipFill>
          <a:blip r:embed="rId3"/>
          <a:stretch>
            <a:fillRect/>
          </a:stretch>
        </p:blipFill>
        <p:spPr>
          <a:xfrm>
            <a:off x="0" y="0"/>
            <a:ext cx="12265572" cy="6858000"/>
          </a:xfrm>
          <a:prstGeom prst="rect">
            <a:avLst/>
          </a:prstGeom>
        </p:spPr>
      </p:pic>
    </p:spTree>
    <p:extLst>
      <p:ext uri="{BB962C8B-B14F-4D97-AF65-F5344CB8AC3E}">
        <p14:creationId xmlns:p14="http://schemas.microsoft.com/office/powerpoint/2010/main" val="160185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99EC2-1C5B-1F2A-C22C-B40B50F1FB04}"/>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BCDF5779-05BB-C0AF-37E7-12215A6E49A6}"/>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7EF725D0-3D94-64AC-03E8-26BC80FD22D3}"/>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Les algorithmes</a:t>
            </a:r>
          </a:p>
        </p:txBody>
      </p:sp>
    </p:spTree>
    <p:extLst>
      <p:ext uri="{BB962C8B-B14F-4D97-AF65-F5344CB8AC3E}">
        <p14:creationId xmlns:p14="http://schemas.microsoft.com/office/powerpoint/2010/main" val="310969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4ED6B-F6B4-EEA8-FBBC-C5FEC4EBFAE1}"/>
              </a:ext>
            </a:extLst>
          </p:cNvPr>
          <p:cNvSpPr>
            <a:spLocks noGrp="1"/>
          </p:cNvSpPr>
          <p:nvPr>
            <p:ph type="title"/>
          </p:nvPr>
        </p:nvSpPr>
        <p:spPr>
          <a:xfrm>
            <a:off x="913775" y="618517"/>
            <a:ext cx="10364451" cy="1596177"/>
          </a:xfrm>
        </p:spPr>
        <p:txBody>
          <a:bodyPr>
            <a:normAutofit/>
          </a:bodyPr>
          <a:lstStyle/>
          <a:p>
            <a:r>
              <a:rPr lang="fr-FR" dirty="0"/>
              <a:t>Les algorithmes</a:t>
            </a:r>
          </a:p>
        </p:txBody>
      </p:sp>
      <p:graphicFrame>
        <p:nvGraphicFramePr>
          <p:cNvPr id="5" name="Espace réservé du contenu 2">
            <a:extLst>
              <a:ext uri="{FF2B5EF4-FFF2-40B4-BE49-F238E27FC236}">
                <a16:creationId xmlns:a16="http://schemas.microsoft.com/office/drawing/2014/main" id="{D8403541-7D05-DB2B-CD0C-3CACB091E5B8}"/>
              </a:ext>
            </a:extLst>
          </p:cNvPr>
          <p:cNvGraphicFramePr>
            <a:graphicFrameLocks noGrp="1"/>
          </p:cNvGraphicFramePr>
          <p:nvPr>
            <p:ph idx="1"/>
            <p:extLst>
              <p:ext uri="{D42A27DB-BD31-4B8C-83A1-F6EECF244321}">
                <p14:modId xmlns:p14="http://schemas.microsoft.com/office/powerpoint/2010/main" val="3902792992"/>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78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72B368FF-C06C-6ED2-3C10-B036DD29B54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66F9E43-E2F9-2266-D5D9-2108DBC3D8F5}"/>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pic>
        <p:nvPicPr>
          <p:cNvPr id="9" name="Image 8">
            <a:extLst>
              <a:ext uri="{FF2B5EF4-FFF2-40B4-BE49-F238E27FC236}">
                <a16:creationId xmlns:a16="http://schemas.microsoft.com/office/drawing/2014/main" id="{9C7536BB-580D-0B5B-6EBA-7937F435E6C3}"/>
              </a:ext>
            </a:extLst>
          </p:cNvPr>
          <p:cNvPicPr>
            <a:picLocks noChangeAspect="1"/>
          </p:cNvPicPr>
          <p:nvPr/>
        </p:nvPicPr>
        <p:blipFill>
          <a:blip r:embed="rId2"/>
          <a:stretch>
            <a:fillRect/>
          </a:stretch>
        </p:blipFill>
        <p:spPr>
          <a:xfrm>
            <a:off x="913775" y="2932387"/>
            <a:ext cx="5767312" cy="2034114"/>
          </a:xfrm>
          <a:prstGeom prst="rect">
            <a:avLst/>
          </a:prstGeom>
        </p:spPr>
      </p:pic>
      <p:sp>
        <p:nvSpPr>
          <p:cNvPr id="10" name="ZoneTexte 9">
            <a:extLst>
              <a:ext uri="{FF2B5EF4-FFF2-40B4-BE49-F238E27FC236}">
                <a16:creationId xmlns:a16="http://schemas.microsoft.com/office/drawing/2014/main" id="{0F982076-7D50-BF87-156C-ACB190BBFEBB}"/>
              </a:ext>
            </a:extLst>
          </p:cNvPr>
          <p:cNvSpPr txBox="1"/>
          <p:nvPr/>
        </p:nvSpPr>
        <p:spPr>
          <a:xfrm>
            <a:off x="6627398" y="2932387"/>
            <a:ext cx="4650827" cy="461665"/>
          </a:xfrm>
          <a:prstGeom prst="rect">
            <a:avLst/>
          </a:prstGeom>
          <a:noFill/>
        </p:spPr>
        <p:txBody>
          <a:bodyPr wrap="square" rtlCol="0">
            <a:spAutoFit/>
          </a:bodyPr>
          <a:lstStyle/>
          <a:p>
            <a:pPr algn="ctr"/>
            <a:r>
              <a:rPr lang="fr-FR" sz="2400" b="1" dirty="0"/>
              <a:t>Prétraitement des données</a:t>
            </a:r>
          </a:p>
        </p:txBody>
      </p:sp>
      <p:sp>
        <p:nvSpPr>
          <p:cNvPr id="11" name="ZoneTexte 10">
            <a:extLst>
              <a:ext uri="{FF2B5EF4-FFF2-40B4-BE49-F238E27FC236}">
                <a16:creationId xmlns:a16="http://schemas.microsoft.com/office/drawing/2014/main" id="{4DADF00B-3BE2-C6F4-91E3-E292E27AE0D3}"/>
              </a:ext>
            </a:extLst>
          </p:cNvPr>
          <p:cNvSpPr txBox="1"/>
          <p:nvPr/>
        </p:nvSpPr>
        <p:spPr>
          <a:xfrm>
            <a:off x="7543799" y="3402228"/>
            <a:ext cx="4226011" cy="954107"/>
          </a:xfrm>
          <a:prstGeom prst="rect">
            <a:avLst/>
          </a:prstGeom>
          <a:noFill/>
        </p:spPr>
        <p:txBody>
          <a:bodyPr wrap="square" rtlCol="0">
            <a:spAutoFit/>
          </a:bodyPr>
          <a:lstStyle/>
          <a:p>
            <a:r>
              <a:rPr lang="fr-FR" sz="1400" dirty="0"/>
              <a:t>X = features sans variable cible</a:t>
            </a:r>
          </a:p>
          <a:p>
            <a:r>
              <a:rPr lang="fr-FR" sz="1400" dirty="0"/>
              <a:t>y = variable cible</a:t>
            </a:r>
          </a:p>
          <a:p>
            <a:r>
              <a:rPr lang="fr-FR" sz="1400" dirty="0"/>
              <a:t>Normalisation des données entre 0 et 1</a:t>
            </a:r>
          </a:p>
          <a:p>
            <a:r>
              <a:rPr lang="fr-FR" sz="1400" dirty="0"/>
              <a:t>Séparation en train et test</a:t>
            </a:r>
          </a:p>
        </p:txBody>
      </p:sp>
    </p:spTree>
    <p:extLst>
      <p:ext uri="{BB962C8B-B14F-4D97-AF65-F5344CB8AC3E}">
        <p14:creationId xmlns:p14="http://schemas.microsoft.com/office/powerpoint/2010/main" val="1682663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81FA1282-416E-13DD-3BDE-D3AEF59B2A6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B5F4D8B-05B8-5FD4-4FD3-3D0430F9D6FF}"/>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sp>
        <p:nvSpPr>
          <p:cNvPr id="10" name="ZoneTexte 9">
            <a:extLst>
              <a:ext uri="{FF2B5EF4-FFF2-40B4-BE49-F238E27FC236}">
                <a16:creationId xmlns:a16="http://schemas.microsoft.com/office/drawing/2014/main" id="{8A09E89E-BCD4-19AB-0CE0-1BFF7365DAED}"/>
              </a:ext>
            </a:extLst>
          </p:cNvPr>
          <p:cNvSpPr txBox="1"/>
          <p:nvPr/>
        </p:nvSpPr>
        <p:spPr>
          <a:xfrm>
            <a:off x="6627398" y="2932387"/>
            <a:ext cx="4650827" cy="461665"/>
          </a:xfrm>
          <a:prstGeom prst="rect">
            <a:avLst/>
          </a:prstGeom>
          <a:noFill/>
        </p:spPr>
        <p:txBody>
          <a:bodyPr wrap="square" rtlCol="0">
            <a:spAutoFit/>
          </a:bodyPr>
          <a:lstStyle/>
          <a:p>
            <a:pPr algn="ctr"/>
            <a:r>
              <a:rPr lang="fr-FR" sz="2400" b="1" dirty="0"/>
              <a:t>Architecture MLP</a:t>
            </a:r>
          </a:p>
        </p:txBody>
      </p:sp>
      <p:sp>
        <p:nvSpPr>
          <p:cNvPr id="11" name="ZoneTexte 10">
            <a:extLst>
              <a:ext uri="{FF2B5EF4-FFF2-40B4-BE49-F238E27FC236}">
                <a16:creationId xmlns:a16="http://schemas.microsoft.com/office/drawing/2014/main" id="{2C8E30B9-A500-6DB1-3D21-233FC4DF0560}"/>
              </a:ext>
            </a:extLst>
          </p:cNvPr>
          <p:cNvSpPr txBox="1"/>
          <p:nvPr/>
        </p:nvSpPr>
        <p:spPr>
          <a:xfrm>
            <a:off x="7543799" y="3402228"/>
            <a:ext cx="4226011" cy="1384995"/>
          </a:xfrm>
          <a:prstGeom prst="rect">
            <a:avLst/>
          </a:prstGeom>
          <a:noFill/>
        </p:spPr>
        <p:txBody>
          <a:bodyPr wrap="square" rtlCol="0">
            <a:spAutoFit/>
          </a:bodyPr>
          <a:lstStyle/>
          <a:p>
            <a:r>
              <a:rPr lang="fr-FR" sz="1400" dirty="0"/>
              <a:t>Modèle séquentiel Keras</a:t>
            </a:r>
          </a:p>
          <a:p>
            <a:r>
              <a:rPr lang="fr-FR" sz="1400" dirty="0"/>
              <a:t>1ere couche cachée</a:t>
            </a:r>
          </a:p>
          <a:p>
            <a:r>
              <a:rPr lang="fr-FR" sz="1400" dirty="0"/>
              <a:t>2</a:t>
            </a:r>
            <a:r>
              <a:rPr lang="fr-FR" sz="1400" baseline="30000" dirty="0"/>
              <a:t>e</a:t>
            </a:r>
            <a:r>
              <a:rPr lang="fr-FR" sz="1400" dirty="0"/>
              <a:t> couche cachée</a:t>
            </a:r>
          </a:p>
          <a:p>
            <a:r>
              <a:rPr lang="fr-FR" sz="1400" dirty="0"/>
              <a:t>3</a:t>
            </a:r>
            <a:r>
              <a:rPr lang="fr-FR" sz="1400" baseline="30000" dirty="0"/>
              <a:t>e</a:t>
            </a:r>
            <a:r>
              <a:rPr lang="fr-FR" sz="1400" dirty="0"/>
              <a:t> couche cachée </a:t>
            </a:r>
          </a:p>
          <a:p>
            <a:r>
              <a:rPr lang="fr-FR" sz="1400" dirty="0"/>
              <a:t>Couche de sortie </a:t>
            </a:r>
          </a:p>
          <a:p>
            <a:r>
              <a:rPr lang="fr-FR" sz="1400" dirty="0"/>
              <a:t>Compilation du modèle</a:t>
            </a:r>
          </a:p>
        </p:txBody>
      </p:sp>
      <p:pic>
        <p:nvPicPr>
          <p:cNvPr id="4" name="Image 3">
            <a:extLst>
              <a:ext uri="{FF2B5EF4-FFF2-40B4-BE49-F238E27FC236}">
                <a16:creationId xmlns:a16="http://schemas.microsoft.com/office/drawing/2014/main" id="{0B8DA3F4-90B0-7A69-0A9B-E68CA322EAAA}"/>
              </a:ext>
            </a:extLst>
          </p:cNvPr>
          <p:cNvPicPr>
            <a:picLocks noChangeAspect="1"/>
          </p:cNvPicPr>
          <p:nvPr/>
        </p:nvPicPr>
        <p:blipFill>
          <a:blip r:embed="rId3"/>
          <a:stretch>
            <a:fillRect/>
          </a:stretch>
        </p:blipFill>
        <p:spPr>
          <a:xfrm>
            <a:off x="566129" y="1932906"/>
            <a:ext cx="5264421" cy="3892750"/>
          </a:xfrm>
          <a:prstGeom prst="rect">
            <a:avLst/>
          </a:prstGeom>
        </p:spPr>
      </p:pic>
    </p:spTree>
    <p:extLst>
      <p:ext uri="{BB962C8B-B14F-4D97-AF65-F5344CB8AC3E}">
        <p14:creationId xmlns:p14="http://schemas.microsoft.com/office/powerpoint/2010/main" val="3899693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2008E72F-D09C-B9D4-9ABB-3F5523D77C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7E3DEC-E73E-2C0F-26BF-C29190AB2DCF}"/>
              </a:ext>
            </a:extLst>
          </p:cNvPr>
          <p:cNvSpPr>
            <a:spLocks noGrp="1"/>
          </p:cNvSpPr>
          <p:nvPr>
            <p:ph type="title"/>
          </p:nvPr>
        </p:nvSpPr>
        <p:spPr>
          <a:xfrm>
            <a:off x="913775" y="618517"/>
            <a:ext cx="10364451" cy="1596177"/>
          </a:xfrm>
        </p:spPr>
        <p:txBody>
          <a:bodyPr>
            <a:normAutofit/>
          </a:bodyPr>
          <a:lstStyle/>
          <a:p>
            <a:r>
              <a:rPr lang="fr-FR" dirty="0"/>
              <a:t>Les algorithmes: MLP KERAS</a:t>
            </a:r>
          </a:p>
        </p:txBody>
      </p:sp>
      <p:sp>
        <p:nvSpPr>
          <p:cNvPr id="11" name="ZoneTexte 10">
            <a:extLst>
              <a:ext uri="{FF2B5EF4-FFF2-40B4-BE49-F238E27FC236}">
                <a16:creationId xmlns:a16="http://schemas.microsoft.com/office/drawing/2014/main" id="{EF120A56-266F-461D-D1FD-B3BF6054480D}"/>
              </a:ext>
            </a:extLst>
          </p:cNvPr>
          <p:cNvSpPr txBox="1"/>
          <p:nvPr/>
        </p:nvSpPr>
        <p:spPr>
          <a:xfrm>
            <a:off x="6096000" y="2091616"/>
            <a:ext cx="4821195" cy="954107"/>
          </a:xfrm>
          <a:prstGeom prst="rect">
            <a:avLst/>
          </a:prstGeom>
          <a:noFill/>
        </p:spPr>
        <p:txBody>
          <a:bodyPr wrap="square" rtlCol="0">
            <a:spAutoFit/>
          </a:bodyPr>
          <a:lstStyle/>
          <a:p>
            <a:r>
              <a:rPr lang="fr-FR" sz="1400" dirty="0"/>
              <a:t>- </a:t>
            </a:r>
            <a:r>
              <a:rPr lang="fr-FR" sz="1400" dirty="0" err="1"/>
              <a:t>EarlyStopping</a:t>
            </a:r>
            <a:endParaRPr lang="fr-FR" sz="1400" dirty="0"/>
          </a:p>
          <a:p>
            <a:r>
              <a:rPr lang="fr-FR" sz="1400" dirty="0"/>
              <a:t>- Entraînement sur les données avec 20% pour la validation </a:t>
            </a:r>
          </a:p>
          <a:p>
            <a:r>
              <a:rPr lang="fr-FR" sz="1400" dirty="0"/>
              <a:t>- 100 </a:t>
            </a:r>
            <a:r>
              <a:rPr lang="fr-FR" sz="1400" dirty="0" err="1"/>
              <a:t>epoch</a:t>
            </a:r>
            <a:endParaRPr lang="fr-FR" sz="1400" dirty="0"/>
          </a:p>
          <a:p>
            <a:r>
              <a:rPr lang="fr-FR" sz="1400" dirty="0"/>
              <a:t>- </a:t>
            </a:r>
            <a:r>
              <a:rPr lang="fr-FR" sz="1400" dirty="0" err="1"/>
              <a:t>Batch_size</a:t>
            </a:r>
            <a:r>
              <a:rPr lang="fr-FR" sz="1400" dirty="0"/>
              <a:t> à 32</a:t>
            </a:r>
          </a:p>
        </p:txBody>
      </p:sp>
      <p:pic>
        <p:nvPicPr>
          <p:cNvPr id="5" name="Image 4">
            <a:extLst>
              <a:ext uri="{FF2B5EF4-FFF2-40B4-BE49-F238E27FC236}">
                <a16:creationId xmlns:a16="http://schemas.microsoft.com/office/drawing/2014/main" id="{9136E21D-BB3D-38EB-438E-C4015B1ED256}"/>
              </a:ext>
            </a:extLst>
          </p:cNvPr>
          <p:cNvPicPr>
            <a:picLocks noChangeAspect="1"/>
          </p:cNvPicPr>
          <p:nvPr/>
        </p:nvPicPr>
        <p:blipFill>
          <a:blip r:embed="rId3"/>
          <a:stretch>
            <a:fillRect/>
          </a:stretch>
        </p:blipFill>
        <p:spPr>
          <a:xfrm>
            <a:off x="1816444" y="2091616"/>
            <a:ext cx="3676134" cy="4042874"/>
          </a:xfrm>
          <a:prstGeom prst="rect">
            <a:avLst/>
          </a:prstGeom>
        </p:spPr>
      </p:pic>
    </p:spTree>
    <p:extLst>
      <p:ext uri="{BB962C8B-B14F-4D97-AF65-F5344CB8AC3E}">
        <p14:creationId xmlns:p14="http://schemas.microsoft.com/office/powerpoint/2010/main" val="310894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ADB05C-8114-D9E7-19F5-259783392873}"/>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4400"/>
              <a:t>TABLE DES MATIERES</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936A8B71-7195-570F-86D1-96AF4D97D0C3}"/>
              </a:ext>
            </a:extLst>
          </p:cNvPr>
          <p:cNvGraphicFramePr/>
          <p:nvPr>
            <p:extLst>
              <p:ext uri="{D42A27DB-BD31-4B8C-83A1-F6EECF244321}">
                <p14:modId xmlns:p14="http://schemas.microsoft.com/office/powerpoint/2010/main" val="2273626499"/>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7093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29A2151A-E20D-98FB-0D4B-8DBAAE73735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B694D94-293E-CE20-C6C8-B384CC12D4A2}"/>
              </a:ext>
            </a:extLst>
          </p:cNvPr>
          <p:cNvSpPr>
            <a:spLocks noGrp="1"/>
          </p:cNvSpPr>
          <p:nvPr>
            <p:ph type="title"/>
          </p:nvPr>
        </p:nvSpPr>
        <p:spPr>
          <a:xfrm>
            <a:off x="913775" y="618517"/>
            <a:ext cx="10364451" cy="1596177"/>
          </a:xfrm>
        </p:spPr>
        <p:txBody>
          <a:bodyPr>
            <a:normAutofit/>
          </a:bodyPr>
          <a:lstStyle/>
          <a:p>
            <a:r>
              <a:rPr lang="fr-FR" dirty="0"/>
              <a:t>Les algorithmes: </a:t>
            </a:r>
            <a:r>
              <a:rPr lang="fr-FR" dirty="0" err="1"/>
              <a:t>XGBoost</a:t>
            </a:r>
            <a:endParaRPr lang="fr-FR" dirty="0"/>
          </a:p>
        </p:txBody>
      </p:sp>
      <p:pic>
        <p:nvPicPr>
          <p:cNvPr id="4" name="Image 3">
            <a:extLst>
              <a:ext uri="{FF2B5EF4-FFF2-40B4-BE49-F238E27FC236}">
                <a16:creationId xmlns:a16="http://schemas.microsoft.com/office/drawing/2014/main" id="{BF791DC4-0F67-A147-0F2F-2533E67CEDBA}"/>
              </a:ext>
            </a:extLst>
          </p:cNvPr>
          <p:cNvPicPr>
            <a:picLocks noChangeAspect="1"/>
          </p:cNvPicPr>
          <p:nvPr/>
        </p:nvPicPr>
        <p:blipFill>
          <a:blip r:embed="rId3"/>
          <a:stretch>
            <a:fillRect/>
          </a:stretch>
        </p:blipFill>
        <p:spPr>
          <a:xfrm>
            <a:off x="3719347" y="1842932"/>
            <a:ext cx="4753305" cy="4845220"/>
          </a:xfrm>
          <a:prstGeom prst="rect">
            <a:avLst/>
          </a:prstGeom>
        </p:spPr>
      </p:pic>
    </p:spTree>
    <p:extLst>
      <p:ext uri="{BB962C8B-B14F-4D97-AF65-F5344CB8AC3E}">
        <p14:creationId xmlns:p14="http://schemas.microsoft.com/office/powerpoint/2010/main" val="4755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F7AFA-23D0-E40D-BD11-DA9098068E96}"/>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AE787304-ECA8-C3BE-6391-206DA35B0288}"/>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0C514D6B-D452-2D83-BFFB-CCDA37928141}"/>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Interprétation des </a:t>
            </a:r>
            <a:r>
              <a:rPr lang="en-US" sz="4800" dirty="0" err="1"/>
              <a:t>résultats</a:t>
            </a:r>
            <a:endParaRPr lang="en-US" sz="4800" dirty="0"/>
          </a:p>
        </p:txBody>
      </p:sp>
    </p:spTree>
    <p:extLst>
      <p:ext uri="{BB962C8B-B14F-4D97-AF65-F5344CB8AC3E}">
        <p14:creationId xmlns:p14="http://schemas.microsoft.com/office/powerpoint/2010/main" val="424014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405261-A8D1-3350-AA23-9277E8DCF016}"/>
              </a:ext>
            </a:extLst>
          </p:cNvPr>
          <p:cNvSpPr>
            <a:spLocks noGrp="1"/>
          </p:cNvSpPr>
          <p:nvPr>
            <p:ph type="title"/>
          </p:nvPr>
        </p:nvSpPr>
        <p:spPr/>
        <p:txBody>
          <a:bodyPr/>
          <a:lstStyle/>
          <a:p>
            <a:r>
              <a:rPr lang="fr-FR" dirty="0"/>
              <a:t>Interprétation des résultats</a:t>
            </a:r>
          </a:p>
        </p:txBody>
      </p:sp>
      <p:pic>
        <p:nvPicPr>
          <p:cNvPr id="5" name="Image 4">
            <a:extLst>
              <a:ext uri="{FF2B5EF4-FFF2-40B4-BE49-F238E27FC236}">
                <a16:creationId xmlns:a16="http://schemas.microsoft.com/office/drawing/2014/main" id="{0B543470-F63E-655D-6001-1C891AB9B54E}"/>
              </a:ext>
            </a:extLst>
          </p:cNvPr>
          <p:cNvPicPr>
            <a:picLocks noChangeAspect="1"/>
          </p:cNvPicPr>
          <p:nvPr/>
        </p:nvPicPr>
        <p:blipFill>
          <a:blip r:embed="rId3"/>
          <a:stretch>
            <a:fillRect/>
          </a:stretch>
        </p:blipFill>
        <p:spPr>
          <a:xfrm>
            <a:off x="149671" y="2431880"/>
            <a:ext cx="11892658" cy="2782199"/>
          </a:xfrm>
          <a:prstGeom prst="rect">
            <a:avLst/>
          </a:prstGeom>
        </p:spPr>
      </p:pic>
    </p:spTree>
    <p:extLst>
      <p:ext uri="{BB962C8B-B14F-4D97-AF65-F5344CB8AC3E}">
        <p14:creationId xmlns:p14="http://schemas.microsoft.com/office/powerpoint/2010/main" val="1979359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524C0-BC9F-F0A3-5258-470FFB217E6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23BE6E5C-F5DF-2F54-1107-BD6A54337A7A}"/>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D4E806F9-70F0-9FD3-1C9F-E5419B504009}"/>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MLFlow &amp; déploiement</a:t>
            </a:r>
          </a:p>
        </p:txBody>
      </p:sp>
    </p:spTree>
    <p:extLst>
      <p:ext uri="{BB962C8B-B14F-4D97-AF65-F5344CB8AC3E}">
        <p14:creationId xmlns:p14="http://schemas.microsoft.com/office/powerpoint/2010/main" val="292320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3FC1C-3278-C5B9-B88C-8D1386DDAE92}"/>
              </a:ext>
            </a:extLst>
          </p:cNvPr>
          <p:cNvSpPr>
            <a:spLocks noGrp="1"/>
          </p:cNvSpPr>
          <p:nvPr>
            <p:ph type="title"/>
          </p:nvPr>
        </p:nvSpPr>
        <p:spPr/>
        <p:txBody>
          <a:bodyPr/>
          <a:lstStyle/>
          <a:p>
            <a:r>
              <a:rPr lang="fr-FR" dirty="0"/>
              <a:t>Mlflow &amp; déploiement</a:t>
            </a:r>
          </a:p>
        </p:txBody>
      </p:sp>
      <p:sp>
        <p:nvSpPr>
          <p:cNvPr id="3" name="Espace réservé du contenu 2">
            <a:extLst>
              <a:ext uri="{FF2B5EF4-FFF2-40B4-BE49-F238E27FC236}">
                <a16:creationId xmlns:a16="http://schemas.microsoft.com/office/drawing/2014/main" id="{8392DA75-DC7F-33D5-A070-9EE32DCF8F91}"/>
              </a:ext>
            </a:extLst>
          </p:cNvPr>
          <p:cNvSpPr>
            <a:spLocks noGrp="1"/>
          </p:cNvSpPr>
          <p:nvPr>
            <p:ph idx="1"/>
          </p:nvPr>
        </p:nvSpPr>
        <p:spPr>
          <a:xfrm>
            <a:off x="913775" y="2367093"/>
            <a:ext cx="10364452" cy="4435302"/>
          </a:xfrm>
        </p:spPr>
        <p:txBody>
          <a:bodyPr/>
          <a:lstStyle/>
          <a:p>
            <a:r>
              <a:rPr lang="fr-FR" dirty="0"/>
              <a:t>Veille</a:t>
            </a:r>
          </a:p>
          <a:p>
            <a:r>
              <a:rPr lang="fr-FR" dirty="0"/>
              <a:t>Configuration serveur sur le port 5000</a:t>
            </a:r>
          </a:p>
          <a:p>
            <a:r>
              <a:rPr lang="fr-FR" dirty="0"/>
              <a:t>Initialisation d’une expérience</a:t>
            </a:r>
          </a:p>
          <a:p>
            <a:r>
              <a:rPr lang="fr-FR" dirty="0"/>
              <a:t>Prise en main de </a:t>
            </a:r>
            <a:r>
              <a:rPr lang="fr-FR" dirty="0" err="1"/>
              <a:t>mlflow</a:t>
            </a:r>
            <a:r>
              <a:rPr lang="fr-FR" dirty="0"/>
              <a:t> </a:t>
            </a:r>
            <a:r>
              <a:rPr lang="fr-FR" dirty="0" err="1"/>
              <a:t>ui</a:t>
            </a:r>
            <a:endParaRPr lang="fr-FR" dirty="0"/>
          </a:p>
          <a:p>
            <a:r>
              <a:rPr lang="fr-FR" dirty="0"/>
              <a:t>Exploration des différentes versions du modèle</a:t>
            </a:r>
          </a:p>
          <a:p>
            <a:r>
              <a:rPr lang="fr-FR" dirty="0" err="1"/>
              <a:t>Registry</a:t>
            </a:r>
            <a:r>
              <a:rPr lang="fr-FR" dirty="0"/>
              <a:t> du modèle</a:t>
            </a:r>
          </a:p>
          <a:p>
            <a:r>
              <a:rPr lang="fr-FR" dirty="0"/>
              <a:t>Déploiement du modèle</a:t>
            </a:r>
          </a:p>
          <a:p>
            <a:r>
              <a:rPr lang="fr-FR" dirty="0"/>
              <a:t>Création application &amp; api</a:t>
            </a:r>
          </a:p>
          <a:p>
            <a:endParaRPr lang="fr-FR" dirty="0"/>
          </a:p>
        </p:txBody>
      </p:sp>
    </p:spTree>
    <p:extLst>
      <p:ext uri="{BB962C8B-B14F-4D97-AF65-F5344CB8AC3E}">
        <p14:creationId xmlns:p14="http://schemas.microsoft.com/office/powerpoint/2010/main" val="3250159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C317C-CD5B-67CC-499F-2C8E37EB428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4C57B57-8500-076E-564F-2F6E39DFE59A}"/>
              </a:ext>
            </a:extLst>
          </p:cNvPr>
          <p:cNvSpPr>
            <a:spLocks noGrp="1"/>
          </p:cNvSpPr>
          <p:nvPr>
            <p:ph type="title"/>
          </p:nvPr>
        </p:nvSpPr>
        <p:spPr/>
        <p:txBody>
          <a:bodyPr/>
          <a:lstStyle/>
          <a:p>
            <a:r>
              <a:rPr lang="fr-FR" dirty="0"/>
              <a:t>Mlflow &amp; déploiement</a:t>
            </a:r>
          </a:p>
        </p:txBody>
      </p:sp>
      <p:pic>
        <p:nvPicPr>
          <p:cNvPr id="7" name="Image 6">
            <a:extLst>
              <a:ext uri="{FF2B5EF4-FFF2-40B4-BE49-F238E27FC236}">
                <a16:creationId xmlns:a16="http://schemas.microsoft.com/office/drawing/2014/main" id="{472D6D21-DFF2-72CC-CC0B-F10B886A751B}"/>
              </a:ext>
            </a:extLst>
          </p:cNvPr>
          <p:cNvPicPr>
            <a:picLocks noChangeAspect="1"/>
          </p:cNvPicPr>
          <p:nvPr/>
        </p:nvPicPr>
        <p:blipFill>
          <a:blip r:embed="rId2"/>
          <a:stretch>
            <a:fillRect/>
          </a:stretch>
        </p:blipFill>
        <p:spPr>
          <a:xfrm>
            <a:off x="1686779" y="2214694"/>
            <a:ext cx="3492679" cy="234962"/>
          </a:xfrm>
          <a:prstGeom prst="rect">
            <a:avLst/>
          </a:prstGeom>
        </p:spPr>
      </p:pic>
      <p:pic>
        <p:nvPicPr>
          <p:cNvPr id="9" name="Image 8">
            <a:extLst>
              <a:ext uri="{FF2B5EF4-FFF2-40B4-BE49-F238E27FC236}">
                <a16:creationId xmlns:a16="http://schemas.microsoft.com/office/drawing/2014/main" id="{1C81FA81-65D4-9D53-E1AC-C87A11303605}"/>
              </a:ext>
            </a:extLst>
          </p:cNvPr>
          <p:cNvPicPr>
            <a:picLocks noChangeAspect="1"/>
          </p:cNvPicPr>
          <p:nvPr/>
        </p:nvPicPr>
        <p:blipFill>
          <a:blip r:embed="rId3"/>
          <a:stretch>
            <a:fillRect/>
          </a:stretch>
        </p:blipFill>
        <p:spPr>
          <a:xfrm>
            <a:off x="1686779" y="2611046"/>
            <a:ext cx="3721291" cy="177809"/>
          </a:xfrm>
          <a:prstGeom prst="rect">
            <a:avLst/>
          </a:prstGeom>
        </p:spPr>
      </p:pic>
      <p:pic>
        <p:nvPicPr>
          <p:cNvPr id="11" name="Image 10">
            <a:extLst>
              <a:ext uri="{FF2B5EF4-FFF2-40B4-BE49-F238E27FC236}">
                <a16:creationId xmlns:a16="http://schemas.microsoft.com/office/drawing/2014/main" id="{A383A47E-326F-3703-68F7-A556A18198DB}"/>
              </a:ext>
            </a:extLst>
          </p:cNvPr>
          <p:cNvPicPr>
            <a:picLocks noChangeAspect="1"/>
          </p:cNvPicPr>
          <p:nvPr/>
        </p:nvPicPr>
        <p:blipFill>
          <a:blip r:embed="rId4"/>
          <a:stretch>
            <a:fillRect/>
          </a:stretch>
        </p:blipFill>
        <p:spPr>
          <a:xfrm>
            <a:off x="1686779" y="2962602"/>
            <a:ext cx="3759393" cy="234962"/>
          </a:xfrm>
          <a:prstGeom prst="rect">
            <a:avLst/>
          </a:prstGeom>
        </p:spPr>
      </p:pic>
      <p:pic>
        <p:nvPicPr>
          <p:cNvPr id="13" name="Image 12">
            <a:extLst>
              <a:ext uri="{FF2B5EF4-FFF2-40B4-BE49-F238E27FC236}">
                <a16:creationId xmlns:a16="http://schemas.microsoft.com/office/drawing/2014/main" id="{6E7E7B14-0FC8-E09D-3C10-8A20AA38B924}"/>
              </a:ext>
            </a:extLst>
          </p:cNvPr>
          <p:cNvPicPr>
            <a:picLocks noChangeAspect="1"/>
          </p:cNvPicPr>
          <p:nvPr/>
        </p:nvPicPr>
        <p:blipFill>
          <a:blip r:embed="rId5"/>
          <a:stretch>
            <a:fillRect/>
          </a:stretch>
        </p:blipFill>
        <p:spPr>
          <a:xfrm>
            <a:off x="1686779" y="3371311"/>
            <a:ext cx="3988005" cy="330217"/>
          </a:xfrm>
          <a:prstGeom prst="rect">
            <a:avLst/>
          </a:prstGeom>
        </p:spPr>
      </p:pic>
      <p:pic>
        <p:nvPicPr>
          <p:cNvPr id="15" name="Image 14">
            <a:extLst>
              <a:ext uri="{FF2B5EF4-FFF2-40B4-BE49-F238E27FC236}">
                <a16:creationId xmlns:a16="http://schemas.microsoft.com/office/drawing/2014/main" id="{481EB0D3-BFD4-9698-5D0D-9A896F588D4F}"/>
              </a:ext>
            </a:extLst>
          </p:cNvPr>
          <p:cNvPicPr>
            <a:picLocks noChangeAspect="1"/>
          </p:cNvPicPr>
          <p:nvPr/>
        </p:nvPicPr>
        <p:blipFill>
          <a:blip r:embed="rId6"/>
          <a:stretch>
            <a:fillRect/>
          </a:stretch>
        </p:blipFill>
        <p:spPr>
          <a:xfrm>
            <a:off x="1686779" y="3875275"/>
            <a:ext cx="3905451" cy="304816"/>
          </a:xfrm>
          <a:prstGeom prst="rect">
            <a:avLst/>
          </a:prstGeom>
        </p:spPr>
      </p:pic>
    </p:spTree>
    <p:extLst>
      <p:ext uri="{BB962C8B-B14F-4D97-AF65-F5344CB8AC3E}">
        <p14:creationId xmlns:p14="http://schemas.microsoft.com/office/powerpoint/2010/main" val="232508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8A3DC-E974-D2B1-F249-477A9838FA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59AE4B-1DBA-F985-98E3-53D805BDA13D}"/>
              </a:ext>
            </a:extLst>
          </p:cNvPr>
          <p:cNvSpPr>
            <a:spLocks noGrp="1"/>
          </p:cNvSpPr>
          <p:nvPr>
            <p:ph type="title"/>
          </p:nvPr>
        </p:nvSpPr>
        <p:spPr/>
        <p:txBody>
          <a:bodyPr/>
          <a:lstStyle/>
          <a:p>
            <a:r>
              <a:rPr lang="fr-FR" dirty="0"/>
              <a:t>Mlflow &amp; déploiement</a:t>
            </a:r>
          </a:p>
        </p:txBody>
      </p:sp>
      <p:pic>
        <p:nvPicPr>
          <p:cNvPr id="6" name="Image 5">
            <a:extLst>
              <a:ext uri="{FF2B5EF4-FFF2-40B4-BE49-F238E27FC236}">
                <a16:creationId xmlns:a16="http://schemas.microsoft.com/office/drawing/2014/main" id="{01A54663-5DB2-4A1F-1443-4E7E04249630}"/>
              </a:ext>
            </a:extLst>
          </p:cNvPr>
          <p:cNvPicPr>
            <a:picLocks noChangeAspect="1"/>
          </p:cNvPicPr>
          <p:nvPr/>
        </p:nvPicPr>
        <p:blipFill>
          <a:blip r:embed="rId2"/>
          <a:stretch>
            <a:fillRect/>
          </a:stretch>
        </p:blipFill>
        <p:spPr>
          <a:xfrm>
            <a:off x="913774" y="2214694"/>
            <a:ext cx="3882387" cy="1371670"/>
          </a:xfrm>
          <a:prstGeom prst="rect">
            <a:avLst/>
          </a:prstGeom>
        </p:spPr>
      </p:pic>
      <p:pic>
        <p:nvPicPr>
          <p:cNvPr id="10" name="Image 9">
            <a:extLst>
              <a:ext uri="{FF2B5EF4-FFF2-40B4-BE49-F238E27FC236}">
                <a16:creationId xmlns:a16="http://schemas.microsoft.com/office/drawing/2014/main" id="{7470AC34-72D3-B031-796F-494168A69066}"/>
              </a:ext>
            </a:extLst>
          </p:cNvPr>
          <p:cNvPicPr>
            <a:picLocks noChangeAspect="1"/>
          </p:cNvPicPr>
          <p:nvPr/>
        </p:nvPicPr>
        <p:blipFill>
          <a:blip r:embed="rId3"/>
          <a:stretch>
            <a:fillRect/>
          </a:stretch>
        </p:blipFill>
        <p:spPr>
          <a:xfrm>
            <a:off x="5827171" y="2214694"/>
            <a:ext cx="6134415" cy="2711589"/>
          </a:xfrm>
          <a:prstGeom prst="rect">
            <a:avLst/>
          </a:prstGeom>
        </p:spPr>
      </p:pic>
      <p:pic>
        <p:nvPicPr>
          <p:cNvPr id="14" name="Image 13">
            <a:extLst>
              <a:ext uri="{FF2B5EF4-FFF2-40B4-BE49-F238E27FC236}">
                <a16:creationId xmlns:a16="http://schemas.microsoft.com/office/drawing/2014/main" id="{8EE82551-F9DC-9687-17AC-6BAE112B947A}"/>
              </a:ext>
            </a:extLst>
          </p:cNvPr>
          <p:cNvPicPr>
            <a:picLocks noChangeAspect="1"/>
          </p:cNvPicPr>
          <p:nvPr/>
        </p:nvPicPr>
        <p:blipFill>
          <a:blip r:embed="rId4"/>
          <a:stretch>
            <a:fillRect/>
          </a:stretch>
        </p:blipFill>
        <p:spPr>
          <a:xfrm>
            <a:off x="913774" y="3948333"/>
            <a:ext cx="3882386" cy="977950"/>
          </a:xfrm>
          <a:prstGeom prst="rect">
            <a:avLst/>
          </a:prstGeom>
        </p:spPr>
      </p:pic>
    </p:spTree>
    <p:extLst>
      <p:ext uri="{BB962C8B-B14F-4D97-AF65-F5344CB8AC3E}">
        <p14:creationId xmlns:p14="http://schemas.microsoft.com/office/powerpoint/2010/main" val="4157018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CD2F3-B28C-49F4-7342-BAAAC053FA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55E8600-ECF8-21DF-16B0-98EE40ADACB3}"/>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ADAAC480-3037-F9BB-B9E9-53097414B8A1}"/>
              </a:ext>
            </a:extLst>
          </p:cNvPr>
          <p:cNvPicPr>
            <a:picLocks noChangeAspect="1"/>
          </p:cNvPicPr>
          <p:nvPr/>
        </p:nvPicPr>
        <p:blipFill>
          <a:blip r:embed="rId3"/>
          <a:stretch>
            <a:fillRect/>
          </a:stretch>
        </p:blipFill>
        <p:spPr>
          <a:xfrm>
            <a:off x="913774" y="2105211"/>
            <a:ext cx="4028716" cy="2123891"/>
          </a:xfrm>
          <a:prstGeom prst="rect">
            <a:avLst/>
          </a:prstGeom>
        </p:spPr>
      </p:pic>
      <p:pic>
        <p:nvPicPr>
          <p:cNvPr id="5" name="Image 4">
            <a:extLst>
              <a:ext uri="{FF2B5EF4-FFF2-40B4-BE49-F238E27FC236}">
                <a16:creationId xmlns:a16="http://schemas.microsoft.com/office/drawing/2014/main" id="{7BDE95CC-DCBC-0AEC-EE8B-2098FFF73AB4}"/>
              </a:ext>
            </a:extLst>
          </p:cNvPr>
          <p:cNvPicPr>
            <a:picLocks noChangeAspect="1"/>
          </p:cNvPicPr>
          <p:nvPr/>
        </p:nvPicPr>
        <p:blipFill>
          <a:blip r:embed="rId4"/>
          <a:stretch>
            <a:fillRect/>
          </a:stretch>
        </p:blipFill>
        <p:spPr>
          <a:xfrm>
            <a:off x="5422117" y="2105211"/>
            <a:ext cx="6147736" cy="3886200"/>
          </a:xfrm>
          <a:prstGeom prst="rect">
            <a:avLst/>
          </a:prstGeom>
        </p:spPr>
      </p:pic>
      <p:pic>
        <p:nvPicPr>
          <p:cNvPr id="8" name="Image 7">
            <a:extLst>
              <a:ext uri="{FF2B5EF4-FFF2-40B4-BE49-F238E27FC236}">
                <a16:creationId xmlns:a16="http://schemas.microsoft.com/office/drawing/2014/main" id="{F1A13509-CCF6-A5E5-A77B-D3CE4303F52E}"/>
              </a:ext>
            </a:extLst>
          </p:cNvPr>
          <p:cNvPicPr>
            <a:picLocks noChangeAspect="1"/>
          </p:cNvPicPr>
          <p:nvPr/>
        </p:nvPicPr>
        <p:blipFill>
          <a:blip r:embed="rId5"/>
          <a:stretch>
            <a:fillRect/>
          </a:stretch>
        </p:blipFill>
        <p:spPr>
          <a:xfrm>
            <a:off x="913774" y="4402116"/>
            <a:ext cx="4028716" cy="1587582"/>
          </a:xfrm>
          <a:prstGeom prst="rect">
            <a:avLst/>
          </a:prstGeom>
        </p:spPr>
      </p:pic>
    </p:spTree>
    <p:extLst>
      <p:ext uri="{BB962C8B-B14F-4D97-AF65-F5344CB8AC3E}">
        <p14:creationId xmlns:p14="http://schemas.microsoft.com/office/powerpoint/2010/main" val="142228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63FDA-7217-C4A8-FF24-1B4F18CE3D4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A14CD8-0D75-4582-5BFF-872F2BAF516D}"/>
              </a:ext>
            </a:extLst>
          </p:cNvPr>
          <p:cNvSpPr>
            <a:spLocks noGrp="1"/>
          </p:cNvSpPr>
          <p:nvPr>
            <p:ph type="title"/>
          </p:nvPr>
        </p:nvSpPr>
        <p:spPr/>
        <p:txBody>
          <a:bodyPr/>
          <a:lstStyle/>
          <a:p>
            <a:r>
              <a:rPr lang="fr-FR" dirty="0"/>
              <a:t>Mlflow &amp; déploiement</a:t>
            </a:r>
          </a:p>
        </p:txBody>
      </p:sp>
      <p:pic>
        <p:nvPicPr>
          <p:cNvPr id="6" name="Image 5">
            <a:extLst>
              <a:ext uri="{FF2B5EF4-FFF2-40B4-BE49-F238E27FC236}">
                <a16:creationId xmlns:a16="http://schemas.microsoft.com/office/drawing/2014/main" id="{172A51A0-6622-74B0-B790-072575579C83}"/>
              </a:ext>
            </a:extLst>
          </p:cNvPr>
          <p:cNvPicPr>
            <a:picLocks noChangeAspect="1"/>
          </p:cNvPicPr>
          <p:nvPr/>
        </p:nvPicPr>
        <p:blipFill>
          <a:blip r:embed="rId3"/>
          <a:stretch>
            <a:fillRect/>
          </a:stretch>
        </p:blipFill>
        <p:spPr>
          <a:xfrm>
            <a:off x="1485900" y="1710275"/>
            <a:ext cx="9220200" cy="4979279"/>
          </a:xfrm>
          <a:prstGeom prst="rect">
            <a:avLst/>
          </a:prstGeom>
        </p:spPr>
      </p:pic>
    </p:spTree>
    <p:extLst>
      <p:ext uri="{BB962C8B-B14F-4D97-AF65-F5344CB8AC3E}">
        <p14:creationId xmlns:p14="http://schemas.microsoft.com/office/powerpoint/2010/main" val="3852137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8488C-D628-28A7-E957-490E00811F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157D11-F916-FC6C-62F4-24BC556094C7}"/>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149C838C-3BA5-6AA5-9557-38ECFD8024B7}"/>
              </a:ext>
            </a:extLst>
          </p:cNvPr>
          <p:cNvPicPr>
            <a:picLocks noChangeAspect="1"/>
          </p:cNvPicPr>
          <p:nvPr/>
        </p:nvPicPr>
        <p:blipFill>
          <a:blip r:embed="rId3"/>
          <a:stretch>
            <a:fillRect/>
          </a:stretch>
        </p:blipFill>
        <p:spPr>
          <a:xfrm>
            <a:off x="2333115" y="1729106"/>
            <a:ext cx="7525770" cy="5002770"/>
          </a:xfrm>
          <a:prstGeom prst="rect">
            <a:avLst/>
          </a:prstGeom>
        </p:spPr>
      </p:pic>
    </p:spTree>
    <p:extLst>
      <p:ext uri="{BB962C8B-B14F-4D97-AF65-F5344CB8AC3E}">
        <p14:creationId xmlns:p14="http://schemas.microsoft.com/office/powerpoint/2010/main" val="227737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06403CAC-6103-44C9-B687-A2C18173F2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7669E88-AA72-437F-AA99-859F9E99ED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Rectangle 11">
            <a:extLst>
              <a:ext uri="{FF2B5EF4-FFF2-40B4-BE49-F238E27FC236}">
                <a16:creationId xmlns:a16="http://schemas.microsoft.com/office/drawing/2014/main" id="{560F55E5-82DC-49DE-B7FA-8D2E291A8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C88758C8-9D10-484F-99AF-42B11A4FA6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ond fractal aqua et vert comme pétale floral">
            <a:extLst>
              <a:ext uri="{FF2B5EF4-FFF2-40B4-BE49-F238E27FC236}">
                <a16:creationId xmlns:a16="http://schemas.microsoft.com/office/drawing/2014/main" id="{0AB147DA-BB15-AF8D-285D-D70B27FAE3CE}"/>
              </a:ext>
            </a:extLst>
          </p:cNvPr>
          <p:cNvPicPr>
            <a:picLocks noChangeAspect="1"/>
          </p:cNvPicPr>
          <p:nvPr/>
        </p:nvPicPr>
        <p:blipFill>
          <a:blip r:embed="rId5">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CCED32FD-C5FE-4C22-A60D-AC9FFA8DEC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C16F06AF-A80D-8B21-AD1B-0817AE810B83}"/>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Introduction &amp; presentation du projet</a:t>
            </a:r>
          </a:p>
        </p:txBody>
      </p:sp>
    </p:spTree>
    <p:extLst>
      <p:ext uri="{BB962C8B-B14F-4D97-AF65-F5344CB8AC3E}">
        <p14:creationId xmlns:p14="http://schemas.microsoft.com/office/powerpoint/2010/main" val="103684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F5C8E-576A-E92D-C938-DE1423FEB0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E9264B-E222-9B60-65C3-7D16874A8466}"/>
              </a:ext>
            </a:extLst>
          </p:cNvPr>
          <p:cNvSpPr>
            <a:spLocks noGrp="1"/>
          </p:cNvSpPr>
          <p:nvPr>
            <p:ph type="title"/>
          </p:nvPr>
        </p:nvSpPr>
        <p:spPr/>
        <p:txBody>
          <a:bodyPr/>
          <a:lstStyle/>
          <a:p>
            <a:r>
              <a:rPr lang="fr-FR" dirty="0"/>
              <a:t>Mlflow &amp; déploiement</a:t>
            </a:r>
          </a:p>
        </p:txBody>
      </p:sp>
      <p:pic>
        <p:nvPicPr>
          <p:cNvPr id="7" name="Image 6">
            <a:extLst>
              <a:ext uri="{FF2B5EF4-FFF2-40B4-BE49-F238E27FC236}">
                <a16:creationId xmlns:a16="http://schemas.microsoft.com/office/drawing/2014/main" id="{87494A32-2487-FEE2-769A-473D049797A3}"/>
              </a:ext>
            </a:extLst>
          </p:cNvPr>
          <p:cNvPicPr>
            <a:picLocks noChangeAspect="1"/>
          </p:cNvPicPr>
          <p:nvPr/>
        </p:nvPicPr>
        <p:blipFill>
          <a:blip r:embed="rId3"/>
          <a:stretch>
            <a:fillRect/>
          </a:stretch>
        </p:blipFill>
        <p:spPr>
          <a:xfrm>
            <a:off x="913774" y="1739437"/>
            <a:ext cx="10489324" cy="4843218"/>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Encre 9">
                <a:extLst>
                  <a:ext uri="{FF2B5EF4-FFF2-40B4-BE49-F238E27FC236}">
                    <a16:creationId xmlns:a16="http://schemas.microsoft.com/office/drawing/2014/main" id="{5DFF4446-8CD4-7CA2-3BE9-98024E2CEC4E}"/>
                  </a:ext>
                </a:extLst>
              </p14:cNvPr>
              <p14:cNvContentPartPr/>
              <p14:nvPr/>
            </p14:nvContentPartPr>
            <p14:xfrm>
              <a:off x="2811036" y="1797568"/>
              <a:ext cx="364680" cy="360"/>
            </p14:xfrm>
          </p:contentPart>
        </mc:Choice>
        <mc:Fallback>
          <p:pic>
            <p:nvPicPr>
              <p:cNvPr id="10" name="Encre 9">
                <a:extLst>
                  <a:ext uri="{FF2B5EF4-FFF2-40B4-BE49-F238E27FC236}">
                    <a16:creationId xmlns:a16="http://schemas.microsoft.com/office/drawing/2014/main" id="{5DFF4446-8CD4-7CA2-3BE9-98024E2CEC4E}"/>
                  </a:ext>
                </a:extLst>
              </p:cNvPr>
              <p:cNvPicPr/>
              <p:nvPr/>
            </p:nvPicPr>
            <p:blipFill>
              <a:blip r:embed="rId5"/>
              <a:stretch>
                <a:fillRect/>
              </a:stretch>
            </p:blipFill>
            <p:spPr>
              <a:xfrm>
                <a:off x="2757396" y="1689568"/>
                <a:ext cx="472320" cy="216000"/>
              </a:xfrm>
              <a:prstGeom prst="rect">
                <a:avLst/>
              </a:prstGeom>
            </p:spPr>
          </p:pic>
        </mc:Fallback>
      </mc:AlternateContent>
    </p:spTree>
    <p:extLst>
      <p:ext uri="{BB962C8B-B14F-4D97-AF65-F5344CB8AC3E}">
        <p14:creationId xmlns:p14="http://schemas.microsoft.com/office/powerpoint/2010/main" val="4163512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D90A-E13E-7DEE-F732-19DBEC8F62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05903EB-4542-965D-1DBF-640CFC576318}"/>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458AAD3A-2AD5-9A7F-78CF-4D743E90C8C8}"/>
              </a:ext>
            </a:extLst>
          </p:cNvPr>
          <p:cNvPicPr>
            <a:picLocks noChangeAspect="1"/>
          </p:cNvPicPr>
          <p:nvPr/>
        </p:nvPicPr>
        <p:blipFill>
          <a:blip r:embed="rId3"/>
          <a:stretch>
            <a:fillRect/>
          </a:stretch>
        </p:blipFill>
        <p:spPr>
          <a:xfrm>
            <a:off x="2860360" y="2067669"/>
            <a:ext cx="5569236" cy="1066855"/>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Encre 7">
                <a:extLst>
                  <a:ext uri="{FF2B5EF4-FFF2-40B4-BE49-F238E27FC236}">
                    <a16:creationId xmlns:a16="http://schemas.microsoft.com/office/drawing/2014/main" id="{B539A02E-BE32-4D3F-DC9E-63AD3EE772A8}"/>
                  </a:ext>
                </a:extLst>
              </p14:cNvPr>
              <p14:cNvContentPartPr/>
              <p14:nvPr/>
            </p14:nvContentPartPr>
            <p14:xfrm>
              <a:off x="5844396" y="2637808"/>
              <a:ext cx="747720" cy="12600"/>
            </p14:xfrm>
          </p:contentPart>
        </mc:Choice>
        <mc:Fallback>
          <p:pic>
            <p:nvPicPr>
              <p:cNvPr id="8" name="Encre 7">
                <a:extLst>
                  <a:ext uri="{FF2B5EF4-FFF2-40B4-BE49-F238E27FC236}">
                    <a16:creationId xmlns:a16="http://schemas.microsoft.com/office/drawing/2014/main" id="{B539A02E-BE32-4D3F-DC9E-63AD3EE772A8}"/>
                  </a:ext>
                </a:extLst>
              </p:cNvPr>
              <p:cNvPicPr/>
              <p:nvPr/>
            </p:nvPicPr>
            <p:blipFill>
              <a:blip r:embed="rId5"/>
              <a:stretch>
                <a:fillRect/>
              </a:stretch>
            </p:blipFill>
            <p:spPr>
              <a:xfrm>
                <a:off x="5790756" y="2530168"/>
                <a:ext cx="855360" cy="228240"/>
              </a:xfrm>
              <a:prstGeom prst="rect">
                <a:avLst/>
              </a:prstGeom>
            </p:spPr>
          </p:pic>
        </mc:Fallback>
      </mc:AlternateContent>
      <p:pic>
        <p:nvPicPr>
          <p:cNvPr id="11" name="Image 10">
            <a:extLst>
              <a:ext uri="{FF2B5EF4-FFF2-40B4-BE49-F238E27FC236}">
                <a16:creationId xmlns:a16="http://schemas.microsoft.com/office/drawing/2014/main" id="{D60FC005-7DDF-BA7A-DA35-39E30DD26ECA}"/>
              </a:ext>
            </a:extLst>
          </p:cNvPr>
          <p:cNvPicPr>
            <a:picLocks noChangeAspect="1"/>
          </p:cNvPicPr>
          <p:nvPr/>
        </p:nvPicPr>
        <p:blipFill>
          <a:blip r:embed="rId6"/>
          <a:stretch>
            <a:fillRect/>
          </a:stretch>
        </p:blipFill>
        <p:spPr>
          <a:xfrm>
            <a:off x="2860360" y="3314590"/>
            <a:ext cx="1759040" cy="920797"/>
          </a:xfrm>
          <a:prstGeom prst="rect">
            <a:avLst/>
          </a:prstGeom>
        </p:spPr>
      </p:pic>
      <p:pic>
        <p:nvPicPr>
          <p:cNvPr id="13" name="Image 12">
            <a:extLst>
              <a:ext uri="{FF2B5EF4-FFF2-40B4-BE49-F238E27FC236}">
                <a16:creationId xmlns:a16="http://schemas.microsoft.com/office/drawing/2014/main" id="{00B3D213-CB36-DFF0-6704-AAA907539BFC}"/>
              </a:ext>
            </a:extLst>
          </p:cNvPr>
          <p:cNvPicPr>
            <a:picLocks noChangeAspect="1"/>
          </p:cNvPicPr>
          <p:nvPr/>
        </p:nvPicPr>
        <p:blipFill>
          <a:blip r:embed="rId7"/>
          <a:stretch>
            <a:fillRect/>
          </a:stretch>
        </p:blipFill>
        <p:spPr>
          <a:xfrm>
            <a:off x="2860360" y="4415453"/>
            <a:ext cx="3607274" cy="1628657"/>
          </a:xfrm>
          <a:prstGeom prst="rect">
            <a:avLst/>
          </a:prstGeom>
        </p:spPr>
      </p:pic>
    </p:spTree>
    <p:extLst>
      <p:ext uri="{BB962C8B-B14F-4D97-AF65-F5344CB8AC3E}">
        <p14:creationId xmlns:p14="http://schemas.microsoft.com/office/powerpoint/2010/main" val="3087201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18C5-BA9D-81D8-9877-5E8FFAA828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83EB8B6-50AC-699B-F325-686E8D6E8535}"/>
              </a:ext>
            </a:extLst>
          </p:cNvPr>
          <p:cNvSpPr>
            <a:spLocks noGrp="1"/>
          </p:cNvSpPr>
          <p:nvPr>
            <p:ph type="title"/>
          </p:nvPr>
        </p:nvSpPr>
        <p:spPr/>
        <p:txBody>
          <a:bodyPr/>
          <a:lstStyle/>
          <a:p>
            <a:r>
              <a:rPr lang="fr-FR" dirty="0"/>
              <a:t>Mlflow &amp; déploiement</a:t>
            </a:r>
          </a:p>
        </p:txBody>
      </p:sp>
      <p:pic>
        <p:nvPicPr>
          <p:cNvPr id="5" name="Image 4">
            <a:extLst>
              <a:ext uri="{FF2B5EF4-FFF2-40B4-BE49-F238E27FC236}">
                <a16:creationId xmlns:a16="http://schemas.microsoft.com/office/drawing/2014/main" id="{A00DD0BB-3642-C6D7-534A-6D7D8AB2EB31}"/>
              </a:ext>
            </a:extLst>
          </p:cNvPr>
          <p:cNvPicPr>
            <a:picLocks noChangeAspect="1"/>
          </p:cNvPicPr>
          <p:nvPr/>
        </p:nvPicPr>
        <p:blipFill>
          <a:blip r:embed="rId3"/>
          <a:stretch>
            <a:fillRect/>
          </a:stretch>
        </p:blipFill>
        <p:spPr>
          <a:xfrm>
            <a:off x="1403131" y="2110366"/>
            <a:ext cx="9385738" cy="1580598"/>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Encre 5">
                <a:extLst>
                  <a:ext uri="{FF2B5EF4-FFF2-40B4-BE49-F238E27FC236}">
                    <a16:creationId xmlns:a16="http://schemas.microsoft.com/office/drawing/2014/main" id="{A7487C62-1038-ED8C-2497-5DC58996EB42}"/>
                  </a:ext>
                </a:extLst>
              </p14:cNvPr>
              <p14:cNvContentPartPr/>
              <p14:nvPr/>
            </p14:nvContentPartPr>
            <p14:xfrm>
              <a:off x="1599977" y="3476160"/>
              <a:ext cx="892080" cy="50760"/>
            </p14:xfrm>
          </p:contentPart>
        </mc:Choice>
        <mc:Fallback>
          <p:pic>
            <p:nvPicPr>
              <p:cNvPr id="6" name="Encre 5">
                <a:extLst>
                  <a:ext uri="{FF2B5EF4-FFF2-40B4-BE49-F238E27FC236}">
                    <a16:creationId xmlns:a16="http://schemas.microsoft.com/office/drawing/2014/main" id="{A7487C62-1038-ED8C-2497-5DC58996EB42}"/>
                  </a:ext>
                </a:extLst>
              </p:cNvPr>
              <p:cNvPicPr/>
              <p:nvPr/>
            </p:nvPicPr>
            <p:blipFill>
              <a:blip r:embed="rId5"/>
              <a:stretch>
                <a:fillRect/>
              </a:stretch>
            </p:blipFill>
            <p:spPr>
              <a:xfrm>
                <a:off x="1546337" y="3368520"/>
                <a:ext cx="999720" cy="266400"/>
              </a:xfrm>
              <a:prstGeom prst="rect">
                <a:avLst/>
              </a:prstGeom>
            </p:spPr>
          </p:pic>
        </mc:Fallback>
      </mc:AlternateContent>
      <p:pic>
        <p:nvPicPr>
          <p:cNvPr id="9" name="Image 8">
            <a:extLst>
              <a:ext uri="{FF2B5EF4-FFF2-40B4-BE49-F238E27FC236}">
                <a16:creationId xmlns:a16="http://schemas.microsoft.com/office/drawing/2014/main" id="{25918D93-F1B5-CB0A-F339-F6A84AB45DEE}"/>
              </a:ext>
            </a:extLst>
          </p:cNvPr>
          <p:cNvPicPr>
            <a:picLocks noChangeAspect="1"/>
          </p:cNvPicPr>
          <p:nvPr/>
        </p:nvPicPr>
        <p:blipFill>
          <a:blip r:embed="rId6"/>
          <a:stretch>
            <a:fillRect/>
          </a:stretch>
        </p:blipFill>
        <p:spPr>
          <a:xfrm>
            <a:off x="472965" y="3855471"/>
            <a:ext cx="11001703" cy="1116051"/>
          </a:xfrm>
          <a:prstGeom prst="rect">
            <a:avLst/>
          </a:prstGeom>
        </p:spPr>
      </p:pic>
    </p:spTree>
    <p:extLst>
      <p:ext uri="{BB962C8B-B14F-4D97-AF65-F5344CB8AC3E}">
        <p14:creationId xmlns:p14="http://schemas.microsoft.com/office/powerpoint/2010/main" val="4134208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6924F-572C-4B6A-CC15-E8C3C5106DE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99FB8A-0807-0EC2-E351-1BADCF9337F5}"/>
              </a:ext>
            </a:extLst>
          </p:cNvPr>
          <p:cNvSpPr>
            <a:spLocks noGrp="1"/>
          </p:cNvSpPr>
          <p:nvPr>
            <p:ph type="title"/>
          </p:nvPr>
        </p:nvSpPr>
        <p:spPr/>
        <p:txBody>
          <a:bodyPr/>
          <a:lstStyle/>
          <a:p>
            <a:r>
              <a:rPr lang="fr-FR" dirty="0"/>
              <a:t>Mlflow &amp; déploiement</a:t>
            </a:r>
          </a:p>
        </p:txBody>
      </p:sp>
      <p:pic>
        <p:nvPicPr>
          <p:cNvPr id="4" name="Image 3">
            <a:extLst>
              <a:ext uri="{FF2B5EF4-FFF2-40B4-BE49-F238E27FC236}">
                <a16:creationId xmlns:a16="http://schemas.microsoft.com/office/drawing/2014/main" id="{48B4D6A3-5251-4A4A-4B6E-EB98008D549B}"/>
              </a:ext>
            </a:extLst>
          </p:cNvPr>
          <p:cNvPicPr>
            <a:picLocks noChangeAspect="1"/>
          </p:cNvPicPr>
          <p:nvPr/>
        </p:nvPicPr>
        <p:blipFill>
          <a:blip r:embed="rId3"/>
          <a:stretch>
            <a:fillRect/>
          </a:stretch>
        </p:blipFill>
        <p:spPr>
          <a:xfrm>
            <a:off x="358665" y="2701180"/>
            <a:ext cx="11474669" cy="1455639"/>
          </a:xfrm>
          <a:prstGeom prst="rect">
            <a:avLst/>
          </a:prstGeom>
        </p:spPr>
      </p:pic>
    </p:spTree>
    <p:extLst>
      <p:ext uri="{BB962C8B-B14F-4D97-AF65-F5344CB8AC3E}">
        <p14:creationId xmlns:p14="http://schemas.microsoft.com/office/powerpoint/2010/main" val="3911191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EE2D-7436-AB19-80DB-905E19BEC52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F729CB50-4EE2-734C-2CC6-C90982683296}"/>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1FBC335F-0B52-8277-49CA-D04334C9B135}"/>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Construction de </a:t>
            </a:r>
            <a:r>
              <a:rPr lang="en-US" sz="4800" dirty="0" err="1"/>
              <a:t>l’application</a:t>
            </a:r>
            <a:r>
              <a:rPr lang="en-US" sz="4800" dirty="0"/>
              <a:t> </a:t>
            </a:r>
          </a:p>
        </p:txBody>
      </p:sp>
    </p:spTree>
    <p:extLst>
      <p:ext uri="{BB962C8B-B14F-4D97-AF65-F5344CB8AC3E}">
        <p14:creationId xmlns:p14="http://schemas.microsoft.com/office/powerpoint/2010/main" val="13410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A1091A-F189-B917-844E-715503711D7E}"/>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graphicFrame>
        <p:nvGraphicFramePr>
          <p:cNvPr id="6" name="ZoneTexte 3">
            <a:extLst>
              <a:ext uri="{FF2B5EF4-FFF2-40B4-BE49-F238E27FC236}">
                <a16:creationId xmlns:a16="http://schemas.microsoft.com/office/drawing/2014/main" id="{4224B252-AB1B-7E49-3C14-864460750A9F}"/>
              </a:ext>
            </a:extLst>
          </p:cNvPr>
          <p:cNvGraphicFramePr/>
          <p:nvPr>
            <p:extLst>
              <p:ext uri="{D42A27DB-BD31-4B8C-83A1-F6EECF244321}">
                <p14:modId xmlns:p14="http://schemas.microsoft.com/office/powerpoint/2010/main" val="3056321283"/>
              </p:ext>
            </p:extLst>
          </p:nvPr>
        </p:nvGraphicFramePr>
        <p:xfrm>
          <a:off x="914400" y="2532475"/>
          <a:ext cx="10363200" cy="3029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007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D0BB11C6-E9B8-3FEA-998C-CA8C51F04DF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A1A17AD-9290-5ACF-893E-BCBAA602CA8E}"/>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pic>
        <p:nvPicPr>
          <p:cNvPr id="4" name="Image 3">
            <a:extLst>
              <a:ext uri="{FF2B5EF4-FFF2-40B4-BE49-F238E27FC236}">
                <a16:creationId xmlns:a16="http://schemas.microsoft.com/office/drawing/2014/main" id="{5DBE8D1F-9A6A-337C-C167-66FE8717D99D}"/>
              </a:ext>
            </a:extLst>
          </p:cNvPr>
          <p:cNvPicPr>
            <a:picLocks noChangeAspect="1"/>
          </p:cNvPicPr>
          <p:nvPr/>
        </p:nvPicPr>
        <p:blipFill>
          <a:blip r:embed="rId2"/>
          <a:stretch>
            <a:fillRect/>
          </a:stretch>
        </p:blipFill>
        <p:spPr>
          <a:xfrm>
            <a:off x="2834220" y="2101829"/>
            <a:ext cx="6523560" cy="1327171"/>
          </a:xfrm>
          <a:prstGeom prst="rect">
            <a:avLst/>
          </a:prstGeom>
        </p:spPr>
      </p:pic>
      <p:sp>
        <p:nvSpPr>
          <p:cNvPr id="5" name="ZoneTexte 4">
            <a:extLst>
              <a:ext uri="{FF2B5EF4-FFF2-40B4-BE49-F238E27FC236}">
                <a16:creationId xmlns:a16="http://schemas.microsoft.com/office/drawing/2014/main" id="{FF468403-5995-9636-4383-8637616ED46C}"/>
              </a:ext>
            </a:extLst>
          </p:cNvPr>
          <p:cNvSpPr txBox="1"/>
          <p:nvPr/>
        </p:nvSpPr>
        <p:spPr>
          <a:xfrm>
            <a:off x="2834220" y="3831021"/>
            <a:ext cx="6593559" cy="923330"/>
          </a:xfrm>
          <a:prstGeom prst="rect">
            <a:avLst/>
          </a:prstGeom>
          <a:noFill/>
        </p:spPr>
        <p:txBody>
          <a:bodyPr wrap="square" rtlCol="0">
            <a:spAutoFit/>
          </a:bodyPr>
          <a:lstStyle/>
          <a:p>
            <a:pPr marL="285750" indent="-285750">
              <a:buFontTx/>
              <a:buChar char="-"/>
            </a:pPr>
            <a:r>
              <a:rPr lang="fr-FR" dirty="0"/>
              <a:t>Récupération de l’URI du port</a:t>
            </a:r>
          </a:p>
          <a:p>
            <a:pPr marL="285750" indent="-285750">
              <a:buFontTx/>
              <a:buChar char="-"/>
            </a:pPr>
            <a:r>
              <a:rPr lang="fr-FR" dirty="0"/>
              <a:t>Chargement du modèle</a:t>
            </a:r>
          </a:p>
          <a:p>
            <a:pPr marL="285750" indent="-285750">
              <a:buFontTx/>
              <a:buChar char="-"/>
            </a:pPr>
            <a:r>
              <a:rPr lang="fr-FR" dirty="0"/>
              <a:t>Chargement du </a:t>
            </a:r>
            <a:r>
              <a:rPr lang="fr-FR" dirty="0" err="1"/>
              <a:t>scaler</a:t>
            </a:r>
            <a:endParaRPr lang="fr-FR" dirty="0"/>
          </a:p>
        </p:txBody>
      </p:sp>
    </p:spTree>
    <p:extLst>
      <p:ext uri="{BB962C8B-B14F-4D97-AF65-F5344CB8AC3E}">
        <p14:creationId xmlns:p14="http://schemas.microsoft.com/office/powerpoint/2010/main" val="44520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a:extLst>
            <a:ext uri="{FF2B5EF4-FFF2-40B4-BE49-F238E27FC236}">
              <a16:creationId xmlns:a16="http://schemas.microsoft.com/office/drawing/2014/main" id="{FEB6FBC5-8B26-AD11-679B-860E11EFD7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09C1542-689A-C45D-80B1-F6C382B5B213}"/>
              </a:ext>
            </a:extLst>
          </p:cNvPr>
          <p:cNvSpPr>
            <a:spLocks noGrp="1"/>
          </p:cNvSpPr>
          <p:nvPr>
            <p:ph type="title"/>
          </p:nvPr>
        </p:nvSpPr>
        <p:spPr>
          <a:xfrm>
            <a:off x="913775" y="618517"/>
            <a:ext cx="10364451" cy="1596177"/>
          </a:xfrm>
        </p:spPr>
        <p:txBody>
          <a:bodyPr vert="horz" lIns="91440" tIns="45720" rIns="91440" bIns="45720" rtlCol="0" anchor="ctr">
            <a:normAutofit/>
          </a:bodyPr>
          <a:lstStyle/>
          <a:p>
            <a:r>
              <a:rPr lang="en-US"/>
              <a:t>Construction de l’application</a:t>
            </a:r>
          </a:p>
        </p:txBody>
      </p:sp>
      <p:pic>
        <p:nvPicPr>
          <p:cNvPr id="6" name="Image 5">
            <a:extLst>
              <a:ext uri="{FF2B5EF4-FFF2-40B4-BE49-F238E27FC236}">
                <a16:creationId xmlns:a16="http://schemas.microsoft.com/office/drawing/2014/main" id="{721B79E3-967E-DBE8-C538-A1D21CB358EE}"/>
              </a:ext>
            </a:extLst>
          </p:cNvPr>
          <p:cNvPicPr>
            <a:picLocks noChangeAspect="1"/>
          </p:cNvPicPr>
          <p:nvPr/>
        </p:nvPicPr>
        <p:blipFill>
          <a:blip r:embed="rId2"/>
          <a:stretch>
            <a:fillRect/>
          </a:stretch>
        </p:blipFill>
        <p:spPr>
          <a:xfrm>
            <a:off x="913774" y="1888744"/>
            <a:ext cx="5183947" cy="4280520"/>
          </a:xfrm>
          <a:prstGeom prst="rect">
            <a:avLst/>
          </a:prstGeom>
        </p:spPr>
      </p:pic>
      <p:sp>
        <p:nvSpPr>
          <p:cNvPr id="7" name="ZoneTexte 6">
            <a:extLst>
              <a:ext uri="{FF2B5EF4-FFF2-40B4-BE49-F238E27FC236}">
                <a16:creationId xmlns:a16="http://schemas.microsoft.com/office/drawing/2014/main" id="{58CACE3A-EEF1-8223-7278-3093D4AC2349}"/>
              </a:ext>
            </a:extLst>
          </p:cNvPr>
          <p:cNvSpPr txBox="1"/>
          <p:nvPr/>
        </p:nvSpPr>
        <p:spPr>
          <a:xfrm>
            <a:off x="6873766" y="2049517"/>
            <a:ext cx="4666593" cy="646331"/>
          </a:xfrm>
          <a:prstGeom prst="rect">
            <a:avLst/>
          </a:prstGeom>
          <a:noFill/>
        </p:spPr>
        <p:txBody>
          <a:bodyPr wrap="square" rtlCol="0">
            <a:spAutoFit/>
          </a:bodyPr>
          <a:lstStyle/>
          <a:p>
            <a:r>
              <a:rPr lang="fr-FR" dirty="0"/>
              <a:t>Route pour récupérer les valeurs du formulaire et faire appel au modèle pour la prédiction </a:t>
            </a:r>
          </a:p>
        </p:txBody>
      </p:sp>
    </p:spTree>
    <p:extLst>
      <p:ext uri="{BB962C8B-B14F-4D97-AF65-F5344CB8AC3E}">
        <p14:creationId xmlns:p14="http://schemas.microsoft.com/office/powerpoint/2010/main" val="1616675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83BA-14CA-7949-F904-29D6C7159BF0}"/>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7FBC02D4-CE5C-9830-F5DB-18040C692F30}"/>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464C05F1-90CF-8623-9210-83485F8D6D2D}"/>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tests</a:t>
            </a:r>
          </a:p>
        </p:txBody>
      </p:sp>
    </p:spTree>
    <p:extLst>
      <p:ext uri="{BB962C8B-B14F-4D97-AF65-F5344CB8AC3E}">
        <p14:creationId xmlns:p14="http://schemas.microsoft.com/office/powerpoint/2010/main" val="3786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C85488-5F9B-C98D-D432-EF77668564CB}"/>
              </a:ext>
            </a:extLst>
          </p:cNvPr>
          <p:cNvSpPr>
            <a:spLocks noGrp="1"/>
          </p:cNvSpPr>
          <p:nvPr>
            <p:ph type="title"/>
          </p:nvPr>
        </p:nvSpPr>
        <p:spPr/>
        <p:txBody>
          <a:bodyPr/>
          <a:lstStyle/>
          <a:p>
            <a:r>
              <a:rPr lang="fr-FR" dirty="0"/>
              <a:t>tests</a:t>
            </a:r>
          </a:p>
        </p:txBody>
      </p:sp>
      <p:sp>
        <p:nvSpPr>
          <p:cNvPr id="3" name="Espace réservé du contenu 2">
            <a:extLst>
              <a:ext uri="{FF2B5EF4-FFF2-40B4-BE49-F238E27FC236}">
                <a16:creationId xmlns:a16="http://schemas.microsoft.com/office/drawing/2014/main" id="{4AA897D6-C153-F865-BE6B-FA34FC9CBC8C}"/>
              </a:ext>
            </a:extLst>
          </p:cNvPr>
          <p:cNvSpPr>
            <a:spLocks noGrp="1"/>
          </p:cNvSpPr>
          <p:nvPr>
            <p:ph idx="1"/>
          </p:nvPr>
        </p:nvSpPr>
        <p:spPr/>
        <p:txBody>
          <a:bodyPr/>
          <a:lstStyle/>
          <a:p>
            <a:r>
              <a:rPr lang="fr-FR" dirty="0"/>
              <a:t>Tests unitaires</a:t>
            </a:r>
          </a:p>
          <a:p>
            <a:r>
              <a:rPr lang="fr-FR" dirty="0"/>
              <a:t>Tests fonctionnels</a:t>
            </a:r>
          </a:p>
          <a:p>
            <a:r>
              <a:rPr lang="fr-FR" dirty="0"/>
              <a:t>Tests de non-régression</a:t>
            </a:r>
          </a:p>
          <a:p>
            <a:endParaRPr lang="fr-FR" dirty="0"/>
          </a:p>
          <a:p>
            <a:endParaRPr lang="fr-FR" dirty="0"/>
          </a:p>
        </p:txBody>
      </p:sp>
    </p:spTree>
    <p:extLst>
      <p:ext uri="{BB962C8B-B14F-4D97-AF65-F5344CB8AC3E}">
        <p14:creationId xmlns:p14="http://schemas.microsoft.com/office/powerpoint/2010/main" val="232442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6BE6681-6B1C-E540-F72C-EE2A9A56436B}"/>
              </a:ext>
            </a:extLst>
          </p:cNvPr>
          <p:cNvSpPr>
            <a:spLocks noGrp="1"/>
          </p:cNvSpPr>
          <p:nvPr>
            <p:ph type="title"/>
          </p:nvPr>
        </p:nvSpPr>
        <p:spPr>
          <a:xfrm>
            <a:off x="236483" y="1314450"/>
            <a:ext cx="3248593" cy="3680244"/>
          </a:xfrm>
        </p:spPr>
        <p:txBody>
          <a:bodyPr vert="horz" lIns="91440" tIns="45720" rIns="91440" bIns="45720" rtlCol="0" anchor="ctr">
            <a:normAutofit/>
          </a:bodyPr>
          <a:lstStyle/>
          <a:p>
            <a:pPr algn="l"/>
            <a:r>
              <a:rPr lang="en-US" sz="3100" dirty="0"/>
              <a:t>Introduction et présentation du projet</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7343CF5E-B7FE-6FD3-0233-1F654F95F460}"/>
              </a:ext>
            </a:extLst>
          </p:cNvPr>
          <p:cNvGraphicFramePr/>
          <p:nvPr>
            <p:extLst>
              <p:ext uri="{D42A27DB-BD31-4B8C-83A1-F6EECF244321}">
                <p14:modId xmlns:p14="http://schemas.microsoft.com/office/powerpoint/2010/main" val="2424120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11182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15EF-F171-54B3-10C6-9164BD50B0F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F97A0D4-38DE-8EDF-3C05-339DE56E7547}"/>
              </a:ext>
            </a:extLst>
          </p:cNvPr>
          <p:cNvSpPr>
            <a:spLocks noGrp="1"/>
          </p:cNvSpPr>
          <p:nvPr>
            <p:ph type="title"/>
          </p:nvPr>
        </p:nvSpPr>
        <p:spPr/>
        <p:txBody>
          <a:bodyPr/>
          <a:lstStyle/>
          <a:p>
            <a:r>
              <a:rPr lang="fr-FR" dirty="0"/>
              <a:t>Tests unitaires</a:t>
            </a:r>
          </a:p>
        </p:txBody>
      </p:sp>
      <p:pic>
        <p:nvPicPr>
          <p:cNvPr id="7" name="Image 6">
            <a:extLst>
              <a:ext uri="{FF2B5EF4-FFF2-40B4-BE49-F238E27FC236}">
                <a16:creationId xmlns:a16="http://schemas.microsoft.com/office/drawing/2014/main" id="{6EEB5889-933D-6741-9D57-98799EBB4F68}"/>
              </a:ext>
            </a:extLst>
          </p:cNvPr>
          <p:cNvPicPr>
            <a:picLocks noChangeAspect="1"/>
          </p:cNvPicPr>
          <p:nvPr/>
        </p:nvPicPr>
        <p:blipFill>
          <a:blip r:embed="rId3"/>
          <a:stretch>
            <a:fillRect/>
          </a:stretch>
        </p:blipFill>
        <p:spPr>
          <a:xfrm>
            <a:off x="527689" y="2705560"/>
            <a:ext cx="10968283" cy="1446879"/>
          </a:xfrm>
          <a:prstGeom prst="rect">
            <a:avLst/>
          </a:prstGeom>
        </p:spPr>
      </p:pic>
    </p:spTree>
    <p:extLst>
      <p:ext uri="{BB962C8B-B14F-4D97-AF65-F5344CB8AC3E}">
        <p14:creationId xmlns:p14="http://schemas.microsoft.com/office/powerpoint/2010/main" val="403298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C27FC-F8F4-D12B-C866-6E000C9C77A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755D2F3-9AAA-D8AC-C38C-14F8314FEEFE}"/>
              </a:ext>
            </a:extLst>
          </p:cNvPr>
          <p:cNvSpPr>
            <a:spLocks noGrp="1"/>
          </p:cNvSpPr>
          <p:nvPr>
            <p:ph type="title"/>
          </p:nvPr>
        </p:nvSpPr>
        <p:spPr/>
        <p:txBody>
          <a:bodyPr/>
          <a:lstStyle/>
          <a:p>
            <a:r>
              <a:rPr lang="fr-FR" dirty="0"/>
              <a:t>Tests unitaires</a:t>
            </a:r>
          </a:p>
        </p:txBody>
      </p:sp>
      <p:pic>
        <p:nvPicPr>
          <p:cNvPr id="4" name="Image 3">
            <a:extLst>
              <a:ext uri="{FF2B5EF4-FFF2-40B4-BE49-F238E27FC236}">
                <a16:creationId xmlns:a16="http://schemas.microsoft.com/office/drawing/2014/main" id="{27E03FAF-109C-3125-9C35-2BDEE0272B36}"/>
              </a:ext>
            </a:extLst>
          </p:cNvPr>
          <p:cNvPicPr>
            <a:picLocks noChangeAspect="1"/>
          </p:cNvPicPr>
          <p:nvPr/>
        </p:nvPicPr>
        <p:blipFill>
          <a:blip r:embed="rId3"/>
          <a:stretch>
            <a:fillRect/>
          </a:stretch>
        </p:blipFill>
        <p:spPr>
          <a:xfrm>
            <a:off x="1961879" y="1876097"/>
            <a:ext cx="8268241" cy="2069155"/>
          </a:xfrm>
          <a:prstGeom prst="rect">
            <a:avLst/>
          </a:prstGeom>
        </p:spPr>
      </p:pic>
    </p:spTree>
    <p:extLst>
      <p:ext uri="{BB962C8B-B14F-4D97-AF65-F5344CB8AC3E}">
        <p14:creationId xmlns:p14="http://schemas.microsoft.com/office/powerpoint/2010/main" val="1219296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B8B6-12A5-D3B0-15CE-EC0B5C298B1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62283A-792E-718E-0A1D-7AB3A1DCC5C7}"/>
              </a:ext>
            </a:extLst>
          </p:cNvPr>
          <p:cNvSpPr>
            <a:spLocks noGrp="1"/>
          </p:cNvSpPr>
          <p:nvPr>
            <p:ph type="title"/>
          </p:nvPr>
        </p:nvSpPr>
        <p:spPr/>
        <p:txBody>
          <a:bodyPr/>
          <a:lstStyle/>
          <a:p>
            <a:r>
              <a:rPr lang="fr-FR" dirty="0"/>
              <a:t>Tests fonctionnels</a:t>
            </a:r>
          </a:p>
        </p:txBody>
      </p:sp>
      <p:pic>
        <p:nvPicPr>
          <p:cNvPr id="7" name="Image 6">
            <a:extLst>
              <a:ext uri="{FF2B5EF4-FFF2-40B4-BE49-F238E27FC236}">
                <a16:creationId xmlns:a16="http://schemas.microsoft.com/office/drawing/2014/main" id="{E0A8E470-54DB-7DD0-D122-ABE202BF20C0}"/>
              </a:ext>
            </a:extLst>
          </p:cNvPr>
          <p:cNvPicPr>
            <a:picLocks noChangeAspect="1"/>
          </p:cNvPicPr>
          <p:nvPr/>
        </p:nvPicPr>
        <p:blipFill>
          <a:blip r:embed="rId3"/>
          <a:stretch>
            <a:fillRect/>
          </a:stretch>
        </p:blipFill>
        <p:spPr>
          <a:xfrm>
            <a:off x="2654123" y="2266890"/>
            <a:ext cx="6883754" cy="2324219"/>
          </a:xfrm>
          <a:prstGeom prst="rect">
            <a:avLst/>
          </a:prstGeom>
        </p:spPr>
      </p:pic>
    </p:spTree>
    <p:extLst>
      <p:ext uri="{BB962C8B-B14F-4D97-AF65-F5344CB8AC3E}">
        <p14:creationId xmlns:p14="http://schemas.microsoft.com/office/powerpoint/2010/main" val="2484284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16822-AF94-0A3D-BE04-65C100E903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9691B01-643A-C9B4-F681-397224420B5B}"/>
              </a:ext>
            </a:extLst>
          </p:cNvPr>
          <p:cNvSpPr>
            <a:spLocks noGrp="1"/>
          </p:cNvSpPr>
          <p:nvPr>
            <p:ph type="title"/>
          </p:nvPr>
        </p:nvSpPr>
        <p:spPr/>
        <p:txBody>
          <a:bodyPr/>
          <a:lstStyle/>
          <a:p>
            <a:r>
              <a:rPr lang="fr-FR" dirty="0"/>
              <a:t>Tests fonctionnels</a:t>
            </a:r>
          </a:p>
        </p:txBody>
      </p:sp>
      <p:pic>
        <p:nvPicPr>
          <p:cNvPr id="4" name="Image 3">
            <a:extLst>
              <a:ext uri="{FF2B5EF4-FFF2-40B4-BE49-F238E27FC236}">
                <a16:creationId xmlns:a16="http://schemas.microsoft.com/office/drawing/2014/main" id="{91D03B6B-8C07-3EB9-292D-529A1BB793FF}"/>
              </a:ext>
            </a:extLst>
          </p:cNvPr>
          <p:cNvPicPr>
            <a:picLocks noChangeAspect="1"/>
          </p:cNvPicPr>
          <p:nvPr/>
        </p:nvPicPr>
        <p:blipFill>
          <a:blip r:embed="rId3"/>
          <a:stretch>
            <a:fillRect/>
          </a:stretch>
        </p:blipFill>
        <p:spPr>
          <a:xfrm>
            <a:off x="1238779" y="2214694"/>
            <a:ext cx="10154434" cy="2538609"/>
          </a:xfrm>
          <a:prstGeom prst="rect">
            <a:avLst/>
          </a:prstGeom>
        </p:spPr>
      </p:pic>
    </p:spTree>
    <p:extLst>
      <p:ext uri="{BB962C8B-B14F-4D97-AF65-F5344CB8AC3E}">
        <p14:creationId xmlns:p14="http://schemas.microsoft.com/office/powerpoint/2010/main" val="2156177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26481-F58A-FD06-A830-A673091E043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E5F939-AA75-384C-CAA4-871807E446E0}"/>
              </a:ext>
            </a:extLst>
          </p:cNvPr>
          <p:cNvSpPr>
            <a:spLocks noGrp="1"/>
          </p:cNvSpPr>
          <p:nvPr>
            <p:ph type="title"/>
          </p:nvPr>
        </p:nvSpPr>
        <p:spPr/>
        <p:txBody>
          <a:bodyPr/>
          <a:lstStyle/>
          <a:p>
            <a:r>
              <a:rPr lang="fr-FR" dirty="0"/>
              <a:t>Tests non-régression </a:t>
            </a:r>
          </a:p>
        </p:txBody>
      </p:sp>
      <p:pic>
        <p:nvPicPr>
          <p:cNvPr id="3" name="Image 2">
            <a:extLst>
              <a:ext uri="{FF2B5EF4-FFF2-40B4-BE49-F238E27FC236}">
                <a16:creationId xmlns:a16="http://schemas.microsoft.com/office/drawing/2014/main" id="{CA9DA3A6-8EB2-794F-FC3D-34D704B4D278}"/>
              </a:ext>
            </a:extLst>
          </p:cNvPr>
          <p:cNvPicPr>
            <a:picLocks noChangeAspect="1"/>
          </p:cNvPicPr>
          <p:nvPr/>
        </p:nvPicPr>
        <p:blipFill>
          <a:blip r:embed="rId3"/>
          <a:stretch>
            <a:fillRect/>
          </a:stretch>
        </p:blipFill>
        <p:spPr>
          <a:xfrm>
            <a:off x="3168499" y="2009702"/>
            <a:ext cx="5855001" cy="2838596"/>
          </a:xfrm>
          <a:prstGeom prst="rect">
            <a:avLst/>
          </a:prstGeom>
        </p:spPr>
      </p:pic>
    </p:spTree>
    <p:extLst>
      <p:ext uri="{BB962C8B-B14F-4D97-AF65-F5344CB8AC3E}">
        <p14:creationId xmlns:p14="http://schemas.microsoft.com/office/powerpoint/2010/main" val="3852172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D7AC2-67A5-08C6-E86D-2F91274BCDF2}"/>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9867BCE7-F1E6-B190-5721-2B592F014937}"/>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3E6AFAB9-DB10-849B-5DDD-D627E50A194C}"/>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err="1"/>
              <a:t>démonstration</a:t>
            </a:r>
            <a:endParaRPr lang="en-US" sz="4800" dirty="0"/>
          </a:p>
        </p:txBody>
      </p:sp>
    </p:spTree>
    <p:extLst>
      <p:ext uri="{BB962C8B-B14F-4D97-AF65-F5344CB8AC3E}">
        <p14:creationId xmlns:p14="http://schemas.microsoft.com/office/powerpoint/2010/main" val="361176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B622-7F86-020B-E653-4AC8D9FABDBD}"/>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628FD465-0E22-F6E7-D547-7636023246E9}"/>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91863D17-21AC-3E8A-88AE-4D57724011FC}"/>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conclusion</a:t>
            </a:r>
          </a:p>
        </p:txBody>
      </p:sp>
    </p:spTree>
    <p:extLst>
      <p:ext uri="{BB962C8B-B14F-4D97-AF65-F5344CB8AC3E}">
        <p14:creationId xmlns:p14="http://schemas.microsoft.com/office/powerpoint/2010/main" val="221159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92000"/>
                <a:satMod val="180000"/>
                <a:lumMod val="114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6A7BFB-3BBE-4C11-93FC-A6557BD11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0CA7A26-553C-443C-9A3D-2A2529D45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FE40720-377B-C8CA-AACB-F3F2E635A16C}"/>
              </a:ext>
            </a:extLst>
          </p:cNvPr>
          <p:cNvSpPr>
            <a:spLocks noGrp="1"/>
          </p:cNvSpPr>
          <p:nvPr>
            <p:ph type="title"/>
          </p:nvPr>
        </p:nvSpPr>
        <p:spPr>
          <a:xfrm>
            <a:off x="641074" y="1314450"/>
            <a:ext cx="2844002" cy="3680244"/>
          </a:xfrm>
        </p:spPr>
        <p:txBody>
          <a:bodyPr vert="horz" lIns="91440" tIns="45720" rIns="91440" bIns="45720" rtlCol="0" anchor="ctr">
            <a:normAutofit/>
          </a:bodyPr>
          <a:lstStyle/>
          <a:p>
            <a:pPr algn="l"/>
            <a:r>
              <a:rPr lang="en-US" sz="3400"/>
              <a:t>Présentation des données</a:t>
            </a:r>
          </a:p>
        </p:txBody>
      </p:sp>
      <p:pic>
        <p:nvPicPr>
          <p:cNvPr id="14" name="Picture 13">
            <a:extLst>
              <a:ext uri="{FF2B5EF4-FFF2-40B4-BE49-F238E27FC236}">
                <a16:creationId xmlns:a16="http://schemas.microsoft.com/office/drawing/2014/main" id="{367E268D-B340-41B0-B037-2F3FC25B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6" name="Picture 15">
            <a:extLst>
              <a:ext uri="{FF2B5EF4-FFF2-40B4-BE49-F238E27FC236}">
                <a16:creationId xmlns:a16="http://schemas.microsoft.com/office/drawing/2014/main" id="{ABB0BCA0-9493-46B4-B955-8FBF028730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6" name="ZoneTexte 3">
            <a:extLst>
              <a:ext uri="{FF2B5EF4-FFF2-40B4-BE49-F238E27FC236}">
                <a16:creationId xmlns:a16="http://schemas.microsoft.com/office/drawing/2014/main" id="{A4DFAC83-77B0-6710-3A8E-BAAB33A138ED}"/>
              </a:ext>
            </a:extLst>
          </p:cNvPr>
          <p:cNvGraphicFramePr/>
          <p:nvPr>
            <p:extLst>
              <p:ext uri="{D42A27DB-BD31-4B8C-83A1-F6EECF244321}">
                <p14:modId xmlns:p14="http://schemas.microsoft.com/office/powerpoint/2010/main" val="555360094"/>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4785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0B39-B834-6CAC-5BF5-006313EDFCC7}"/>
            </a:ext>
          </a:extLst>
        </p:cNvPr>
        <p:cNvGrpSpPr/>
        <p:nvPr/>
      </p:nvGrpSpPr>
      <p:grpSpPr>
        <a:xfrm>
          <a:off x="0" y="0"/>
          <a:ext cx="0" cy="0"/>
          <a:chOff x="0" y="0"/>
          <a:chExt cx="0" cy="0"/>
        </a:xfrm>
      </p:grpSpPr>
      <p:pic>
        <p:nvPicPr>
          <p:cNvPr id="4" name="Picture 3" descr="Fond fractal aqua et vert comme pétale floral">
            <a:extLst>
              <a:ext uri="{FF2B5EF4-FFF2-40B4-BE49-F238E27FC236}">
                <a16:creationId xmlns:a16="http://schemas.microsoft.com/office/drawing/2014/main" id="{6E35954C-07DB-B42E-369D-60CAAA5CA4E8}"/>
              </a:ext>
            </a:extLst>
          </p:cNvPr>
          <p:cNvPicPr>
            <a:picLocks noChangeAspect="1"/>
          </p:cNvPicPr>
          <p:nvPr/>
        </p:nvPicPr>
        <p:blipFill>
          <a:blip r:embed="rId3">
            <a:duotone>
              <a:schemeClr val="bg2">
                <a:shade val="45000"/>
                <a:satMod val="135000"/>
              </a:schemeClr>
              <a:prstClr val="white"/>
            </a:duotone>
            <a:alphaModFix amt="25000"/>
          </a:blip>
          <a:srcRect t="8747" b="16253"/>
          <a:stretch>
            <a:fillRect/>
          </a:stretch>
        </p:blipFill>
        <p:spPr>
          <a:xfrm>
            <a:off x="20" y="10"/>
            <a:ext cx="12191980" cy="6857990"/>
          </a:xfrm>
          <a:prstGeom prst="rect">
            <a:avLst/>
          </a:prstGeom>
        </p:spPr>
      </p:pic>
      <p:sp>
        <p:nvSpPr>
          <p:cNvPr id="2" name="Titre 1">
            <a:extLst>
              <a:ext uri="{FF2B5EF4-FFF2-40B4-BE49-F238E27FC236}">
                <a16:creationId xmlns:a16="http://schemas.microsoft.com/office/drawing/2014/main" id="{89D80765-2135-22BB-275B-726FBC8F723A}"/>
              </a:ext>
            </a:extLst>
          </p:cNvPr>
          <p:cNvSpPr>
            <a:spLocks noGrp="1"/>
          </p:cNvSpPr>
          <p:nvPr>
            <p:ph type="title"/>
          </p:nvPr>
        </p:nvSpPr>
        <p:spPr>
          <a:xfrm>
            <a:off x="1751012" y="1300785"/>
            <a:ext cx="8689976" cy="2509213"/>
          </a:xfrm>
        </p:spPr>
        <p:txBody>
          <a:bodyPr vert="horz" lIns="91440" tIns="45720" rIns="91440" bIns="45720" rtlCol="0" anchor="b">
            <a:normAutofit/>
          </a:bodyPr>
          <a:lstStyle/>
          <a:p>
            <a:r>
              <a:rPr lang="en-US" sz="4800" dirty="0"/>
              <a:t>Prétraitement des données &amp; eda</a:t>
            </a:r>
          </a:p>
        </p:txBody>
      </p:sp>
    </p:spTree>
    <p:extLst>
      <p:ext uri="{BB962C8B-B14F-4D97-AF65-F5344CB8AC3E}">
        <p14:creationId xmlns:p14="http://schemas.microsoft.com/office/powerpoint/2010/main" val="331879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188E3-FADD-9276-4214-FE098416D1B2}"/>
              </a:ext>
            </a:extLst>
          </p:cNvPr>
          <p:cNvSpPr>
            <a:spLocks noGrp="1"/>
          </p:cNvSpPr>
          <p:nvPr>
            <p:ph type="title"/>
          </p:nvPr>
        </p:nvSpPr>
        <p:spPr/>
        <p:txBody>
          <a:bodyPr/>
          <a:lstStyle/>
          <a:p>
            <a:r>
              <a:rPr lang="fr-FR" dirty="0"/>
              <a:t>Prétraitement des données &amp; eda</a:t>
            </a:r>
          </a:p>
        </p:txBody>
      </p:sp>
      <p:sp>
        <p:nvSpPr>
          <p:cNvPr id="4" name="ZoneTexte 3">
            <a:extLst>
              <a:ext uri="{FF2B5EF4-FFF2-40B4-BE49-F238E27FC236}">
                <a16:creationId xmlns:a16="http://schemas.microsoft.com/office/drawing/2014/main" id="{4D992A46-94DB-E6C8-B323-9A2D40D6F0F7}"/>
              </a:ext>
            </a:extLst>
          </p:cNvPr>
          <p:cNvSpPr txBox="1"/>
          <p:nvPr/>
        </p:nvSpPr>
        <p:spPr>
          <a:xfrm>
            <a:off x="1688188" y="2446384"/>
            <a:ext cx="2848233" cy="369332"/>
          </a:xfrm>
          <a:prstGeom prst="rect">
            <a:avLst/>
          </a:prstGeom>
          <a:noFill/>
        </p:spPr>
        <p:txBody>
          <a:bodyPr wrap="square" rtlCol="0">
            <a:spAutoFit/>
          </a:bodyPr>
          <a:lstStyle/>
          <a:p>
            <a:r>
              <a:rPr lang="fr-FR" dirty="0"/>
              <a:t>Distribution des données</a:t>
            </a:r>
          </a:p>
        </p:txBody>
      </p:sp>
      <p:sp>
        <p:nvSpPr>
          <p:cNvPr id="5" name="ZoneTexte 4">
            <a:extLst>
              <a:ext uri="{FF2B5EF4-FFF2-40B4-BE49-F238E27FC236}">
                <a16:creationId xmlns:a16="http://schemas.microsoft.com/office/drawing/2014/main" id="{E7DEB80C-E8F8-3B68-AF14-73F44160F091}"/>
              </a:ext>
            </a:extLst>
          </p:cNvPr>
          <p:cNvSpPr txBox="1"/>
          <p:nvPr/>
        </p:nvSpPr>
        <p:spPr>
          <a:xfrm>
            <a:off x="7442908" y="2446384"/>
            <a:ext cx="2848233" cy="369332"/>
          </a:xfrm>
          <a:prstGeom prst="rect">
            <a:avLst/>
          </a:prstGeom>
          <a:noFill/>
        </p:spPr>
        <p:txBody>
          <a:bodyPr wrap="square" rtlCol="0">
            <a:spAutoFit/>
          </a:bodyPr>
          <a:lstStyle/>
          <a:p>
            <a:r>
              <a:rPr lang="fr-FR" dirty="0"/>
              <a:t>Valeurs manquantes</a:t>
            </a:r>
          </a:p>
        </p:txBody>
      </p:sp>
      <p:pic>
        <p:nvPicPr>
          <p:cNvPr id="7" name="Image 6">
            <a:extLst>
              <a:ext uri="{FF2B5EF4-FFF2-40B4-BE49-F238E27FC236}">
                <a16:creationId xmlns:a16="http://schemas.microsoft.com/office/drawing/2014/main" id="{BC1F0722-DDF2-42FD-3AB5-426AC1355CDF}"/>
              </a:ext>
            </a:extLst>
          </p:cNvPr>
          <p:cNvPicPr>
            <a:picLocks noChangeAspect="1"/>
          </p:cNvPicPr>
          <p:nvPr/>
        </p:nvPicPr>
        <p:blipFill>
          <a:blip r:embed="rId2"/>
          <a:stretch>
            <a:fillRect/>
          </a:stretch>
        </p:blipFill>
        <p:spPr>
          <a:xfrm>
            <a:off x="662750" y="2815716"/>
            <a:ext cx="4557564" cy="2786262"/>
          </a:xfrm>
          <a:prstGeom prst="rect">
            <a:avLst/>
          </a:prstGeom>
        </p:spPr>
      </p:pic>
      <p:pic>
        <p:nvPicPr>
          <p:cNvPr id="9" name="Image 8">
            <a:extLst>
              <a:ext uri="{FF2B5EF4-FFF2-40B4-BE49-F238E27FC236}">
                <a16:creationId xmlns:a16="http://schemas.microsoft.com/office/drawing/2014/main" id="{E28833F8-FF12-DE22-82D1-7EBE435CAD0C}"/>
              </a:ext>
            </a:extLst>
          </p:cNvPr>
          <p:cNvPicPr>
            <a:picLocks noChangeAspect="1"/>
          </p:cNvPicPr>
          <p:nvPr/>
        </p:nvPicPr>
        <p:blipFill>
          <a:blip r:embed="rId3"/>
          <a:stretch>
            <a:fillRect/>
          </a:stretch>
        </p:blipFill>
        <p:spPr>
          <a:xfrm>
            <a:off x="6971687" y="2815716"/>
            <a:ext cx="2943582" cy="2786262"/>
          </a:xfrm>
          <a:prstGeom prst="rect">
            <a:avLst/>
          </a:prstGeom>
        </p:spPr>
      </p:pic>
    </p:spTree>
    <p:extLst>
      <p:ext uri="{BB962C8B-B14F-4D97-AF65-F5344CB8AC3E}">
        <p14:creationId xmlns:p14="http://schemas.microsoft.com/office/powerpoint/2010/main" val="3667934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9810-B4E3-2298-C30E-55DD76F8032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66CECD-222A-2536-5FFE-E08B2651DE4F}"/>
              </a:ext>
            </a:extLst>
          </p:cNvPr>
          <p:cNvSpPr>
            <a:spLocks noGrp="1"/>
          </p:cNvSpPr>
          <p:nvPr>
            <p:ph type="title"/>
          </p:nvPr>
        </p:nvSpPr>
        <p:spPr/>
        <p:txBody>
          <a:bodyPr/>
          <a:lstStyle/>
          <a:p>
            <a:r>
              <a:rPr lang="fr-FR" dirty="0"/>
              <a:t>Prétraitement des données &amp; eda</a:t>
            </a:r>
          </a:p>
        </p:txBody>
      </p:sp>
      <p:pic>
        <p:nvPicPr>
          <p:cNvPr id="6" name="Image 5">
            <a:extLst>
              <a:ext uri="{FF2B5EF4-FFF2-40B4-BE49-F238E27FC236}">
                <a16:creationId xmlns:a16="http://schemas.microsoft.com/office/drawing/2014/main" id="{ADC0D66F-4E7A-40EA-4E41-2C78ACCE7D0D}"/>
              </a:ext>
            </a:extLst>
          </p:cNvPr>
          <p:cNvPicPr>
            <a:picLocks noChangeAspect="1"/>
          </p:cNvPicPr>
          <p:nvPr/>
        </p:nvPicPr>
        <p:blipFill>
          <a:blip r:embed="rId2"/>
          <a:stretch>
            <a:fillRect/>
          </a:stretch>
        </p:blipFill>
        <p:spPr>
          <a:xfrm>
            <a:off x="3852861" y="2214694"/>
            <a:ext cx="4486275" cy="3752850"/>
          </a:xfrm>
          <a:prstGeom prst="rect">
            <a:avLst/>
          </a:prstGeom>
        </p:spPr>
      </p:pic>
      <p:sp>
        <p:nvSpPr>
          <p:cNvPr id="8" name="ZoneTexte 7">
            <a:extLst>
              <a:ext uri="{FF2B5EF4-FFF2-40B4-BE49-F238E27FC236}">
                <a16:creationId xmlns:a16="http://schemas.microsoft.com/office/drawing/2014/main" id="{100A513E-7EDC-92CF-D232-C1B57F50B38D}"/>
              </a:ext>
            </a:extLst>
          </p:cNvPr>
          <p:cNvSpPr txBox="1"/>
          <p:nvPr/>
        </p:nvSpPr>
        <p:spPr>
          <a:xfrm>
            <a:off x="3161097" y="6054817"/>
            <a:ext cx="5869805" cy="369332"/>
          </a:xfrm>
          <a:prstGeom prst="rect">
            <a:avLst/>
          </a:prstGeom>
          <a:noFill/>
        </p:spPr>
        <p:txBody>
          <a:bodyPr wrap="square" rtlCol="0">
            <a:spAutoFit/>
          </a:bodyPr>
          <a:lstStyle/>
          <a:p>
            <a:pPr algn="ctr"/>
            <a:r>
              <a:rPr lang="fr-FR" dirty="0"/>
              <a:t>Répartition des échantillons d’eau potable / non potable</a:t>
            </a:r>
          </a:p>
        </p:txBody>
      </p:sp>
    </p:spTree>
    <p:extLst>
      <p:ext uri="{BB962C8B-B14F-4D97-AF65-F5344CB8AC3E}">
        <p14:creationId xmlns:p14="http://schemas.microsoft.com/office/powerpoint/2010/main" val="125775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C083A-73B6-B7FC-52D9-29A7A67178D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B2AB3DE-456D-1972-3491-BE61BF647D38}"/>
              </a:ext>
            </a:extLst>
          </p:cNvPr>
          <p:cNvSpPr>
            <a:spLocks noGrp="1"/>
          </p:cNvSpPr>
          <p:nvPr>
            <p:ph type="title"/>
          </p:nvPr>
        </p:nvSpPr>
        <p:spPr/>
        <p:txBody>
          <a:bodyPr/>
          <a:lstStyle/>
          <a:p>
            <a:r>
              <a:rPr lang="fr-FR" dirty="0"/>
              <a:t>Prétraitement des données &amp; eda</a:t>
            </a:r>
          </a:p>
        </p:txBody>
      </p:sp>
      <p:sp>
        <p:nvSpPr>
          <p:cNvPr id="8" name="ZoneTexte 7">
            <a:extLst>
              <a:ext uri="{FF2B5EF4-FFF2-40B4-BE49-F238E27FC236}">
                <a16:creationId xmlns:a16="http://schemas.microsoft.com/office/drawing/2014/main" id="{A1E5D086-62EA-66D4-33E5-F63B6567BAF8}"/>
              </a:ext>
            </a:extLst>
          </p:cNvPr>
          <p:cNvSpPr txBox="1"/>
          <p:nvPr/>
        </p:nvSpPr>
        <p:spPr>
          <a:xfrm>
            <a:off x="3161097" y="6054817"/>
            <a:ext cx="5869805" cy="369332"/>
          </a:xfrm>
          <a:prstGeom prst="rect">
            <a:avLst/>
          </a:prstGeom>
          <a:noFill/>
        </p:spPr>
        <p:txBody>
          <a:bodyPr wrap="square" rtlCol="0">
            <a:spAutoFit/>
          </a:bodyPr>
          <a:lstStyle/>
          <a:p>
            <a:pPr algn="ctr"/>
            <a:r>
              <a:rPr lang="fr-FR" dirty="0"/>
              <a:t>pH selon la potabilité</a:t>
            </a:r>
          </a:p>
        </p:txBody>
      </p:sp>
      <p:pic>
        <p:nvPicPr>
          <p:cNvPr id="4" name="Image 3">
            <a:extLst>
              <a:ext uri="{FF2B5EF4-FFF2-40B4-BE49-F238E27FC236}">
                <a16:creationId xmlns:a16="http://schemas.microsoft.com/office/drawing/2014/main" id="{9E352EA3-5DD0-6E20-D1CD-A61E048A5010}"/>
              </a:ext>
            </a:extLst>
          </p:cNvPr>
          <p:cNvPicPr>
            <a:picLocks noChangeAspect="1"/>
          </p:cNvPicPr>
          <p:nvPr/>
        </p:nvPicPr>
        <p:blipFill>
          <a:blip r:embed="rId3"/>
          <a:stretch>
            <a:fillRect/>
          </a:stretch>
        </p:blipFill>
        <p:spPr>
          <a:xfrm>
            <a:off x="3567111" y="2214694"/>
            <a:ext cx="5057775" cy="3752850"/>
          </a:xfrm>
          <a:prstGeom prst="rect">
            <a:avLst/>
          </a:prstGeom>
        </p:spPr>
      </p:pic>
    </p:spTree>
    <p:extLst>
      <p:ext uri="{BB962C8B-B14F-4D97-AF65-F5344CB8AC3E}">
        <p14:creationId xmlns:p14="http://schemas.microsoft.com/office/powerpoint/2010/main" val="1679945312"/>
      </p:ext>
    </p:extLst>
  </p:cSld>
  <p:clrMapOvr>
    <a:masterClrMapping/>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Ronds dans l’eau</Template>
  <TotalTime>0</TotalTime>
  <Words>1144</Words>
  <Application>Microsoft Office PowerPoint</Application>
  <PresentationFormat>Grand écran</PresentationFormat>
  <Paragraphs>187</Paragraphs>
  <Slides>46</Slides>
  <Notes>33</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46</vt:i4>
      </vt:variant>
    </vt:vector>
  </HeadingPairs>
  <TitlesOfParts>
    <vt:vector size="50" baseType="lpstr">
      <vt:lpstr>Aptos</vt:lpstr>
      <vt:lpstr>Arial</vt:lpstr>
      <vt:lpstr>Tw Cen MT</vt:lpstr>
      <vt:lpstr>Ronds dans l’eau</vt:lpstr>
      <vt:lpstr>Waterflow</vt:lpstr>
      <vt:lpstr>TABLE DES MATIERES</vt:lpstr>
      <vt:lpstr>Introduction &amp; presentation du projet</vt:lpstr>
      <vt:lpstr>Introduction et présentation du projet</vt:lpstr>
      <vt:lpstr>Présentation des données</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Prétraitement des données &amp; eda</vt:lpstr>
      <vt:lpstr>Les algorithmes</vt:lpstr>
      <vt:lpstr>Les algorithmes</vt:lpstr>
      <vt:lpstr>Les algorithmes: MLP KERAS</vt:lpstr>
      <vt:lpstr>Les algorithmes: MLP KERAS</vt:lpstr>
      <vt:lpstr>Les algorithmes: MLP KERAS</vt:lpstr>
      <vt:lpstr>Les algorithmes: XGBoost</vt:lpstr>
      <vt:lpstr>Interprétation des résultats</vt:lpstr>
      <vt:lpstr>Interprétation des résultats</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Mlflow &amp; déploiement</vt:lpstr>
      <vt:lpstr>Construction de l’application </vt:lpstr>
      <vt:lpstr>Construction de l’application</vt:lpstr>
      <vt:lpstr>Construction de l’application</vt:lpstr>
      <vt:lpstr>Construction de l’application</vt:lpstr>
      <vt:lpstr>tests</vt:lpstr>
      <vt:lpstr>tests</vt:lpstr>
      <vt:lpstr>Tests unitaires</vt:lpstr>
      <vt:lpstr>Tests unitaires</vt:lpstr>
      <vt:lpstr>Tests fonctionnels</vt:lpstr>
      <vt:lpstr>Tests fonctionnels</vt:lpstr>
      <vt:lpstr>Tests non-régression </vt:lpstr>
      <vt:lpstr>démonstration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Aurelien Adjimi</dc:creator>
  <cp:lastModifiedBy>Aurelien Adjimi</cp:lastModifiedBy>
  <cp:revision>1</cp:revision>
  <dcterms:created xsi:type="dcterms:W3CDTF">2025-07-08T06:50:29Z</dcterms:created>
  <dcterms:modified xsi:type="dcterms:W3CDTF">2025-07-08T09:18:40Z</dcterms:modified>
</cp:coreProperties>
</file>